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5" r:id="rId8"/>
    <p:sldId id="267" r:id="rId9"/>
    <p:sldId id="269" r:id="rId10"/>
    <p:sldId id="270" r:id="rId11"/>
    <p:sldId id="263" r:id="rId12"/>
    <p:sldId id="25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ary\Desktop\Home\Beam%20Reach\Data\Data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ary\Desktop\Home\Beam%20Reach\Data\Data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ary\Desktop\Home\Beam%20Reach\Data\Data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ary\Desktop\Home\Beam%20Reach\Data\Data%20Summa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lary\Desktop\Home\Beam%20Reach\Data\Data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Background Noise vs. Ship Absence/Presence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cust"/>
            <c:plus>
              <c:numRef>
                <c:f>Graphs!$I$5:$J$5</c:f>
                <c:numCache>
                  <c:formatCode>General</c:formatCode>
                  <c:ptCount val="2"/>
                  <c:pt idx="0">
                    <c:v>0.75156901081414262</c:v>
                  </c:pt>
                  <c:pt idx="1">
                    <c:v>0.51645373725421651</c:v>
                  </c:pt>
                </c:numCache>
              </c:numRef>
            </c:plus>
            <c:minus>
              <c:numRef>
                <c:f>Graphs!$I$5:$J$5</c:f>
                <c:numCache>
                  <c:formatCode>General</c:formatCode>
                  <c:ptCount val="2"/>
                  <c:pt idx="0">
                    <c:v>0.75156901081414262</c:v>
                  </c:pt>
                  <c:pt idx="1">
                    <c:v>0.51645373725421651</c:v>
                  </c:pt>
                </c:numCache>
              </c:numRef>
            </c:minus>
          </c:errBars>
          <c:cat>
            <c:strRef>
              <c:f>Graphs!$I$2:$J$2</c:f>
              <c:strCache>
                <c:ptCount val="2"/>
                <c:pt idx="0">
                  <c:v>Absence</c:v>
                </c:pt>
                <c:pt idx="1">
                  <c:v>Presence</c:v>
                </c:pt>
              </c:strCache>
            </c:strRef>
          </c:cat>
          <c:val>
            <c:numRef>
              <c:f>Graphs!$I$3:$J$3</c:f>
              <c:numCache>
                <c:formatCode>0.00</c:formatCode>
                <c:ptCount val="2"/>
                <c:pt idx="0" formatCode="General">
                  <c:v>123.92842222222225</c:v>
                </c:pt>
                <c:pt idx="1">
                  <c:v>125.07341839080446</c:v>
                </c:pt>
              </c:numCache>
            </c:numRef>
          </c:val>
        </c:ser>
        <c:axId val="56135680"/>
        <c:axId val="56137600"/>
      </c:barChart>
      <c:catAx>
        <c:axId val="56135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Ship Absence/Presence</a:t>
                </a:r>
              </a:p>
            </c:rich>
          </c:tx>
        </c:title>
        <c:majorTickMark val="none"/>
        <c:tickLblPos val="nextTo"/>
        <c:crossAx val="56137600"/>
        <c:crosses val="autoZero"/>
        <c:auto val="1"/>
        <c:lblAlgn val="ctr"/>
        <c:lblOffset val="100"/>
      </c:catAx>
      <c:valAx>
        <c:axId val="56137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Background Noise (dB re 1 microPa)</a:t>
                </a:r>
              </a:p>
            </c:rich>
          </c:tx>
          <c:layout>
            <c:manualLayout>
              <c:xMode val="edge"/>
              <c:yMode val="edge"/>
              <c:x val="2.9239766081871399E-2"/>
              <c:y val="0.18596444918052127"/>
            </c:manualLayout>
          </c:layout>
        </c:title>
        <c:numFmt formatCode="General" sourceLinked="1"/>
        <c:tickLblPos val="nextTo"/>
        <c:crossAx val="561356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Background Noise vs. Vessel Count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1.7480752405949259E-2"/>
                  <c:y val="0.33450750947798252"/>
                </c:manualLayout>
              </c:layout>
              <c:numFmt formatCode="General" sourceLinked="0"/>
            </c:trendlineLbl>
          </c:trendline>
          <c:xVal>
            <c:numRef>
              <c:f>All!$L$1:$L$141</c:f>
              <c:numCache>
                <c:formatCode>General</c:formatCode>
                <c:ptCount val="1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12</c:v>
                </c:pt>
                <c:pt idx="16">
                  <c:v>12</c:v>
                </c:pt>
                <c:pt idx="17">
                  <c:v>9</c:v>
                </c:pt>
                <c:pt idx="18">
                  <c:v>4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4</c:v>
                </c:pt>
                <c:pt idx="117">
                  <c:v>4</c:v>
                </c:pt>
                <c:pt idx="118">
                  <c:v>3</c:v>
                </c:pt>
                <c:pt idx="119">
                  <c:v>3</c:v>
                </c:pt>
                <c:pt idx="120">
                  <c:v>4</c:v>
                </c:pt>
                <c:pt idx="121">
                  <c:v>3</c:v>
                </c:pt>
                <c:pt idx="122">
                  <c:v>1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</c:numCache>
            </c:numRef>
          </c:xVal>
          <c:yVal>
            <c:numRef>
              <c:f>All!$M$1:$M$141</c:f>
              <c:numCache>
                <c:formatCode>General</c:formatCode>
                <c:ptCount val="141"/>
                <c:pt idx="0">
                  <c:v>122.70020000000002</c:v>
                </c:pt>
                <c:pt idx="1">
                  <c:v>125.58229999999999</c:v>
                </c:pt>
                <c:pt idx="2">
                  <c:v>126.9569</c:v>
                </c:pt>
                <c:pt idx="3">
                  <c:v>127.40410000000007</c:v>
                </c:pt>
                <c:pt idx="4">
                  <c:v>126.30629999999999</c:v>
                </c:pt>
                <c:pt idx="5">
                  <c:v>128.29949999999999</c:v>
                </c:pt>
                <c:pt idx="6">
                  <c:v>125.61060000000002</c:v>
                </c:pt>
                <c:pt idx="7">
                  <c:v>126.1934</c:v>
                </c:pt>
                <c:pt idx="8">
                  <c:v>126.4278</c:v>
                </c:pt>
                <c:pt idx="9">
                  <c:v>128.21359999999981</c:v>
                </c:pt>
                <c:pt idx="10">
                  <c:v>127.9479000000001</c:v>
                </c:pt>
                <c:pt idx="11">
                  <c:v>124.1948</c:v>
                </c:pt>
                <c:pt idx="12">
                  <c:v>124.91610000000007</c:v>
                </c:pt>
                <c:pt idx="13">
                  <c:v>125.164</c:v>
                </c:pt>
                <c:pt idx="14">
                  <c:v>123.96410000000007</c:v>
                </c:pt>
                <c:pt idx="15">
                  <c:v>124.19970000000001</c:v>
                </c:pt>
                <c:pt idx="16">
                  <c:v>121.34910000000002</c:v>
                </c:pt>
                <c:pt idx="17">
                  <c:v>125.63269999999999</c:v>
                </c:pt>
                <c:pt idx="18">
                  <c:v>122.7347</c:v>
                </c:pt>
                <c:pt idx="19">
                  <c:v>123.63890000000001</c:v>
                </c:pt>
                <c:pt idx="20">
                  <c:v>119.4513</c:v>
                </c:pt>
                <c:pt idx="21">
                  <c:v>124.56950000000002</c:v>
                </c:pt>
                <c:pt idx="22">
                  <c:v>120.4209</c:v>
                </c:pt>
                <c:pt idx="23">
                  <c:v>124.4093</c:v>
                </c:pt>
                <c:pt idx="24">
                  <c:v>124.3347</c:v>
                </c:pt>
                <c:pt idx="25">
                  <c:v>124.14409999999999</c:v>
                </c:pt>
                <c:pt idx="26">
                  <c:v>124.2364</c:v>
                </c:pt>
                <c:pt idx="27">
                  <c:v>124.53440000000002</c:v>
                </c:pt>
                <c:pt idx="28">
                  <c:v>125.46730000000002</c:v>
                </c:pt>
                <c:pt idx="29">
                  <c:v>124.23750000000007</c:v>
                </c:pt>
                <c:pt idx="30">
                  <c:v>125.43259999999999</c:v>
                </c:pt>
                <c:pt idx="31">
                  <c:v>125.6212</c:v>
                </c:pt>
                <c:pt idx="32">
                  <c:v>125.3848</c:v>
                </c:pt>
                <c:pt idx="33">
                  <c:v>125.5033</c:v>
                </c:pt>
                <c:pt idx="34">
                  <c:v>125.3194</c:v>
                </c:pt>
                <c:pt idx="35">
                  <c:v>126.95269999999999</c:v>
                </c:pt>
                <c:pt idx="36">
                  <c:v>126.50369999999999</c:v>
                </c:pt>
                <c:pt idx="37">
                  <c:v>126.399</c:v>
                </c:pt>
                <c:pt idx="38">
                  <c:v>120.0831</c:v>
                </c:pt>
                <c:pt idx="39">
                  <c:v>119.72229999999999</c:v>
                </c:pt>
                <c:pt idx="40">
                  <c:v>120.8468</c:v>
                </c:pt>
                <c:pt idx="41">
                  <c:v>119.3732</c:v>
                </c:pt>
                <c:pt idx="42">
                  <c:v>119.1345</c:v>
                </c:pt>
                <c:pt idx="43">
                  <c:v>118.6198</c:v>
                </c:pt>
                <c:pt idx="44">
                  <c:v>120.5107</c:v>
                </c:pt>
                <c:pt idx="45">
                  <c:v>118.1631</c:v>
                </c:pt>
                <c:pt idx="46">
                  <c:v>119.6536</c:v>
                </c:pt>
                <c:pt idx="47">
                  <c:v>118.8986</c:v>
                </c:pt>
                <c:pt idx="48">
                  <c:v>124.7638</c:v>
                </c:pt>
                <c:pt idx="49">
                  <c:v>123.23920000000007</c:v>
                </c:pt>
                <c:pt idx="50">
                  <c:v>124.604</c:v>
                </c:pt>
                <c:pt idx="51">
                  <c:v>122.5437</c:v>
                </c:pt>
                <c:pt idx="52">
                  <c:v>129.3776</c:v>
                </c:pt>
                <c:pt idx="53">
                  <c:v>122.242</c:v>
                </c:pt>
                <c:pt idx="54" formatCode="0.00">
                  <c:v>130.86520000000004</c:v>
                </c:pt>
                <c:pt idx="55" formatCode="0.00">
                  <c:v>121.0628</c:v>
                </c:pt>
                <c:pt idx="56" formatCode="0.00">
                  <c:v>120.67669999999998</c:v>
                </c:pt>
                <c:pt idx="57" formatCode="0.00">
                  <c:v>120.0543</c:v>
                </c:pt>
                <c:pt idx="58" formatCode="0.00">
                  <c:v>120.1511</c:v>
                </c:pt>
                <c:pt idx="59" formatCode="0.00">
                  <c:v>130.71859999999998</c:v>
                </c:pt>
                <c:pt idx="60" formatCode="0.00">
                  <c:v>131.0026</c:v>
                </c:pt>
                <c:pt idx="61" formatCode="0.00">
                  <c:v>129.26359999999985</c:v>
                </c:pt>
                <c:pt idx="62" formatCode="0.00">
                  <c:v>130.08740000000017</c:v>
                </c:pt>
                <c:pt idx="63" formatCode="0.00">
                  <c:v>125.69</c:v>
                </c:pt>
                <c:pt idx="64" formatCode="0.00">
                  <c:v>125.7621</c:v>
                </c:pt>
                <c:pt idx="65" formatCode="0.00">
                  <c:v>126.2564</c:v>
                </c:pt>
                <c:pt idx="66" formatCode="0.00">
                  <c:v>127.01420000000009</c:v>
                </c:pt>
                <c:pt idx="67" formatCode="0.00">
                  <c:v>128.02830000000017</c:v>
                </c:pt>
                <c:pt idx="68" formatCode="0.00">
                  <c:v>122.8601</c:v>
                </c:pt>
                <c:pt idx="69" formatCode="0.00">
                  <c:v>124.15869999999998</c:v>
                </c:pt>
                <c:pt idx="70" formatCode="0.00">
                  <c:v>125.72499999999999</c:v>
                </c:pt>
                <c:pt idx="71" formatCode="0.00">
                  <c:v>123.25700000000002</c:v>
                </c:pt>
                <c:pt idx="72" formatCode="0.00">
                  <c:v>127.46190000000007</c:v>
                </c:pt>
                <c:pt idx="73" formatCode="0.00">
                  <c:v>127.48139999999999</c:v>
                </c:pt>
                <c:pt idx="74" formatCode="0.00">
                  <c:v>127.37130000000001</c:v>
                </c:pt>
                <c:pt idx="75" formatCode="0.00">
                  <c:v>127.78149999999999</c:v>
                </c:pt>
                <c:pt idx="76" formatCode="0.00">
                  <c:v>127.10129999999999</c:v>
                </c:pt>
                <c:pt idx="77" formatCode="0.00">
                  <c:v>128.71019999999999</c:v>
                </c:pt>
                <c:pt idx="78" formatCode="0.00">
                  <c:v>128.72919999999999</c:v>
                </c:pt>
                <c:pt idx="79">
                  <c:v>124.00409999999999</c:v>
                </c:pt>
                <c:pt idx="80">
                  <c:v>124.10039999999998</c:v>
                </c:pt>
                <c:pt idx="81">
                  <c:v>124.1996</c:v>
                </c:pt>
                <c:pt idx="82">
                  <c:v>125.17919999999998</c:v>
                </c:pt>
                <c:pt idx="83">
                  <c:v>123.80269999999999</c:v>
                </c:pt>
                <c:pt idx="84">
                  <c:v>125.5234</c:v>
                </c:pt>
                <c:pt idx="85">
                  <c:v>125.38160000000002</c:v>
                </c:pt>
                <c:pt idx="86">
                  <c:v>127.44420000000011</c:v>
                </c:pt>
                <c:pt idx="87">
                  <c:v>127.27200000000001</c:v>
                </c:pt>
                <c:pt idx="88">
                  <c:v>127.6144</c:v>
                </c:pt>
                <c:pt idx="89">
                  <c:v>128.0017</c:v>
                </c:pt>
                <c:pt idx="90">
                  <c:v>125.19420000000002</c:v>
                </c:pt>
                <c:pt idx="91">
                  <c:v>124.5265</c:v>
                </c:pt>
                <c:pt idx="92">
                  <c:v>122.44510000000002</c:v>
                </c:pt>
                <c:pt idx="93">
                  <c:v>121.12499999999999</c:v>
                </c:pt>
                <c:pt idx="94">
                  <c:v>122.66569999999999</c:v>
                </c:pt>
                <c:pt idx="95">
                  <c:v>122.20869999999999</c:v>
                </c:pt>
                <c:pt idx="96">
                  <c:v>123.1215</c:v>
                </c:pt>
                <c:pt idx="97">
                  <c:v>123.87649999999998</c:v>
                </c:pt>
                <c:pt idx="98">
                  <c:v>125.6032</c:v>
                </c:pt>
                <c:pt idx="99">
                  <c:v>123.84480000000002</c:v>
                </c:pt>
                <c:pt idx="100">
                  <c:v>126.24760000000013</c:v>
                </c:pt>
                <c:pt idx="101">
                  <c:v>122.9328</c:v>
                </c:pt>
                <c:pt idx="102">
                  <c:v>122.569</c:v>
                </c:pt>
                <c:pt idx="103">
                  <c:v>122.8212</c:v>
                </c:pt>
                <c:pt idx="104">
                  <c:v>124.07859999999998</c:v>
                </c:pt>
                <c:pt idx="105">
                  <c:v>125.17179999999998</c:v>
                </c:pt>
                <c:pt idx="106">
                  <c:v>125.27370000000001</c:v>
                </c:pt>
                <c:pt idx="107">
                  <c:v>125.167</c:v>
                </c:pt>
                <c:pt idx="108">
                  <c:v>127.3792</c:v>
                </c:pt>
                <c:pt idx="109">
                  <c:v>125.96790000000007</c:v>
                </c:pt>
                <c:pt idx="110">
                  <c:v>125.624</c:v>
                </c:pt>
                <c:pt idx="111">
                  <c:v>126.28270000000001</c:v>
                </c:pt>
                <c:pt idx="112">
                  <c:v>126.1473</c:v>
                </c:pt>
                <c:pt idx="113">
                  <c:v>124.8647</c:v>
                </c:pt>
                <c:pt idx="114">
                  <c:v>125.88420000000002</c:v>
                </c:pt>
                <c:pt idx="115">
                  <c:v>126.18499999999999</c:v>
                </c:pt>
                <c:pt idx="116">
                  <c:v>126.38120000000002</c:v>
                </c:pt>
                <c:pt idx="117">
                  <c:v>126.1164</c:v>
                </c:pt>
                <c:pt idx="118">
                  <c:v>121.5986</c:v>
                </c:pt>
                <c:pt idx="119">
                  <c:v>122.2221</c:v>
                </c:pt>
                <c:pt idx="120">
                  <c:v>125.42449999999999</c:v>
                </c:pt>
                <c:pt idx="121">
                  <c:v>124.3117</c:v>
                </c:pt>
                <c:pt idx="122">
                  <c:v>123.78230000000001</c:v>
                </c:pt>
                <c:pt idx="123">
                  <c:v>122.57629999999999</c:v>
                </c:pt>
                <c:pt idx="124">
                  <c:v>125.99630000000002</c:v>
                </c:pt>
                <c:pt idx="125">
                  <c:v>124.5711</c:v>
                </c:pt>
                <c:pt idx="126">
                  <c:v>125.29750000000007</c:v>
                </c:pt>
                <c:pt idx="127">
                  <c:v>125.95820000000002</c:v>
                </c:pt>
                <c:pt idx="128">
                  <c:v>124.60339999999998</c:v>
                </c:pt>
                <c:pt idx="129">
                  <c:v>125.84350000000002</c:v>
                </c:pt>
                <c:pt idx="130">
                  <c:v>120.84829999999999</c:v>
                </c:pt>
                <c:pt idx="131">
                  <c:v>121.4308</c:v>
                </c:pt>
                <c:pt idx="132">
                  <c:v>121.8107</c:v>
                </c:pt>
                <c:pt idx="133" formatCode="0.00">
                  <c:v>127.9624</c:v>
                </c:pt>
                <c:pt idx="134" formatCode="0.00">
                  <c:v>126.8956</c:v>
                </c:pt>
                <c:pt idx="135" formatCode="0.00">
                  <c:v>124.526</c:v>
                </c:pt>
                <c:pt idx="136" formatCode="0.00">
                  <c:v>124.11499999999999</c:v>
                </c:pt>
                <c:pt idx="137" formatCode="0.00">
                  <c:v>123.9854</c:v>
                </c:pt>
                <c:pt idx="138" formatCode="0.00">
                  <c:v>123.831</c:v>
                </c:pt>
                <c:pt idx="139" formatCode="0.00">
                  <c:v>122.3481</c:v>
                </c:pt>
                <c:pt idx="140" formatCode="0.00">
                  <c:v>121.94889999999999</c:v>
                </c:pt>
              </c:numCache>
            </c:numRef>
          </c:yVal>
        </c:ser>
        <c:axId val="56178944"/>
        <c:axId val="56197504"/>
      </c:scatterChart>
      <c:valAx>
        <c:axId val="56178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Vessel Count within 0.5 NM</a:t>
                </a:r>
              </a:p>
            </c:rich>
          </c:tx>
        </c:title>
        <c:numFmt formatCode="General" sourceLinked="1"/>
        <c:majorTickMark val="none"/>
        <c:tickLblPos val="nextTo"/>
        <c:crossAx val="56197504"/>
        <c:crosses val="autoZero"/>
        <c:crossBetween val="midCat"/>
      </c:valAx>
      <c:valAx>
        <c:axId val="56197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Background Noise (dB re 1 microPa)</a:t>
                </a:r>
              </a:p>
            </c:rich>
          </c:tx>
        </c:title>
        <c:numFmt formatCode="General" sourceLinked="1"/>
        <c:majorTickMark val="none"/>
        <c:tickLblPos val="nextTo"/>
        <c:crossAx val="5617894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Call Duration vs. Background Noise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6.7150262467191607E-2"/>
                  <c:y val="0.2124445902595509"/>
                </c:manualLayout>
              </c:layout>
              <c:numFmt formatCode="General" sourceLinked="0"/>
            </c:trendlineLbl>
          </c:trendline>
          <c:xVal>
            <c:numRef>
              <c:f>Graphs!$P$2:$P$142</c:f>
              <c:numCache>
                <c:formatCode>General</c:formatCode>
                <c:ptCount val="141"/>
                <c:pt idx="0">
                  <c:v>122.70020000000002</c:v>
                </c:pt>
                <c:pt idx="1">
                  <c:v>125.58229999999999</c:v>
                </c:pt>
                <c:pt idx="2">
                  <c:v>126.9569</c:v>
                </c:pt>
                <c:pt idx="3">
                  <c:v>127.40410000000003</c:v>
                </c:pt>
                <c:pt idx="4">
                  <c:v>126.30629999999999</c:v>
                </c:pt>
                <c:pt idx="5">
                  <c:v>128.29949999999999</c:v>
                </c:pt>
                <c:pt idx="6">
                  <c:v>125.61060000000002</c:v>
                </c:pt>
                <c:pt idx="7">
                  <c:v>126.1934</c:v>
                </c:pt>
                <c:pt idx="8">
                  <c:v>126.4278</c:v>
                </c:pt>
                <c:pt idx="9">
                  <c:v>128.21359999999993</c:v>
                </c:pt>
                <c:pt idx="10">
                  <c:v>127.94790000000003</c:v>
                </c:pt>
                <c:pt idx="11">
                  <c:v>124.1948</c:v>
                </c:pt>
                <c:pt idx="12">
                  <c:v>124.91610000000003</c:v>
                </c:pt>
                <c:pt idx="13">
                  <c:v>125.164</c:v>
                </c:pt>
                <c:pt idx="14">
                  <c:v>123.96410000000003</c:v>
                </c:pt>
                <c:pt idx="15">
                  <c:v>124.19970000000001</c:v>
                </c:pt>
                <c:pt idx="16">
                  <c:v>121.34910000000002</c:v>
                </c:pt>
                <c:pt idx="17">
                  <c:v>125.63269999999999</c:v>
                </c:pt>
                <c:pt idx="18">
                  <c:v>122.7347</c:v>
                </c:pt>
                <c:pt idx="19">
                  <c:v>123.63890000000001</c:v>
                </c:pt>
                <c:pt idx="20">
                  <c:v>119.4513</c:v>
                </c:pt>
                <c:pt idx="21">
                  <c:v>124.56950000000002</c:v>
                </c:pt>
                <c:pt idx="22">
                  <c:v>120.4209</c:v>
                </c:pt>
                <c:pt idx="23">
                  <c:v>124.4093</c:v>
                </c:pt>
                <c:pt idx="24">
                  <c:v>124.3347</c:v>
                </c:pt>
                <c:pt idx="25">
                  <c:v>124.14409999999999</c:v>
                </c:pt>
                <c:pt idx="26">
                  <c:v>124.2364</c:v>
                </c:pt>
                <c:pt idx="27">
                  <c:v>124.53440000000002</c:v>
                </c:pt>
                <c:pt idx="28">
                  <c:v>125.46730000000002</c:v>
                </c:pt>
                <c:pt idx="29">
                  <c:v>124.23750000000003</c:v>
                </c:pt>
                <c:pt idx="30">
                  <c:v>125.43259999999999</c:v>
                </c:pt>
                <c:pt idx="31">
                  <c:v>125.6212</c:v>
                </c:pt>
                <c:pt idx="32">
                  <c:v>125.3848</c:v>
                </c:pt>
                <c:pt idx="33">
                  <c:v>125.5033</c:v>
                </c:pt>
                <c:pt idx="34">
                  <c:v>125.3194</c:v>
                </c:pt>
                <c:pt idx="35">
                  <c:v>126.95269999999999</c:v>
                </c:pt>
                <c:pt idx="36">
                  <c:v>126.50369999999999</c:v>
                </c:pt>
                <c:pt idx="37">
                  <c:v>126.399</c:v>
                </c:pt>
                <c:pt idx="38">
                  <c:v>120.0831</c:v>
                </c:pt>
                <c:pt idx="39">
                  <c:v>119.72229999999999</c:v>
                </c:pt>
                <c:pt idx="40">
                  <c:v>120.8468</c:v>
                </c:pt>
                <c:pt idx="41">
                  <c:v>119.3732</c:v>
                </c:pt>
                <c:pt idx="42">
                  <c:v>119.1345</c:v>
                </c:pt>
                <c:pt idx="43">
                  <c:v>118.6198</c:v>
                </c:pt>
                <c:pt idx="44">
                  <c:v>120.5107</c:v>
                </c:pt>
                <c:pt idx="45">
                  <c:v>118.1631</c:v>
                </c:pt>
                <c:pt idx="46">
                  <c:v>119.6536</c:v>
                </c:pt>
                <c:pt idx="47">
                  <c:v>118.8986</c:v>
                </c:pt>
                <c:pt idx="48">
                  <c:v>124.7638</c:v>
                </c:pt>
                <c:pt idx="49">
                  <c:v>123.23920000000003</c:v>
                </c:pt>
                <c:pt idx="50">
                  <c:v>124.604</c:v>
                </c:pt>
                <c:pt idx="51">
                  <c:v>122.5437</c:v>
                </c:pt>
                <c:pt idx="52">
                  <c:v>129.3776</c:v>
                </c:pt>
                <c:pt idx="53">
                  <c:v>122.242</c:v>
                </c:pt>
                <c:pt idx="54" formatCode="0.00">
                  <c:v>130.86520000000004</c:v>
                </c:pt>
                <c:pt idx="55" formatCode="0.00">
                  <c:v>121.0628</c:v>
                </c:pt>
                <c:pt idx="56" formatCode="0.00">
                  <c:v>120.67669999999998</c:v>
                </c:pt>
                <c:pt idx="57" formatCode="0.00">
                  <c:v>120.0543</c:v>
                </c:pt>
                <c:pt idx="58" formatCode="0.00">
                  <c:v>120.1511</c:v>
                </c:pt>
                <c:pt idx="59" formatCode="0.00">
                  <c:v>130.71859999999998</c:v>
                </c:pt>
                <c:pt idx="60" formatCode="0.00">
                  <c:v>131.0026</c:v>
                </c:pt>
                <c:pt idx="61" formatCode="0.00">
                  <c:v>129.26359999999994</c:v>
                </c:pt>
                <c:pt idx="62" formatCode="0.00">
                  <c:v>130.08740000000006</c:v>
                </c:pt>
                <c:pt idx="63" formatCode="0.00">
                  <c:v>125.69</c:v>
                </c:pt>
                <c:pt idx="64" formatCode="0.00">
                  <c:v>125.7621</c:v>
                </c:pt>
                <c:pt idx="65" formatCode="0.00">
                  <c:v>126.2564</c:v>
                </c:pt>
                <c:pt idx="66" formatCode="0.00">
                  <c:v>127.01420000000003</c:v>
                </c:pt>
                <c:pt idx="67" formatCode="0.00">
                  <c:v>128.02830000000006</c:v>
                </c:pt>
                <c:pt idx="68" formatCode="0.00">
                  <c:v>122.8601</c:v>
                </c:pt>
                <c:pt idx="69" formatCode="0.00">
                  <c:v>124.15869999999998</c:v>
                </c:pt>
                <c:pt idx="70" formatCode="0.00">
                  <c:v>125.72499999999999</c:v>
                </c:pt>
                <c:pt idx="71" formatCode="0.00">
                  <c:v>123.25700000000002</c:v>
                </c:pt>
                <c:pt idx="72" formatCode="0.00">
                  <c:v>127.46190000000003</c:v>
                </c:pt>
                <c:pt idx="73" formatCode="0.00">
                  <c:v>127.48139999999999</c:v>
                </c:pt>
                <c:pt idx="74" formatCode="0.00">
                  <c:v>127.37130000000001</c:v>
                </c:pt>
                <c:pt idx="75" formatCode="0.00">
                  <c:v>127.78149999999999</c:v>
                </c:pt>
                <c:pt idx="76" formatCode="0.00">
                  <c:v>127.10129999999999</c:v>
                </c:pt>
                <c:pt idx="77" formatCode="0.00">
                  <c:v>128.71019999999999</c:v>
                </c:pt>
                <c:pt idx="78" formatCode="0.00">
                  <c:v>128.72919999999999</c:v>
                </c:pt>
                <c:pt idx="79">
                  <c:v>124.00409999999999</c:v>
                </c:pt>
                <c:pt idx="80">
                  <c:v>124.10039999999998</c:v>
                </c:pt>
                <c:pt idx="81">
                  <c:v>124.1996</c:v>
                </c:pt>
                <c:pt idx="82">
                  <c:v>125.17919999999998</c:v>
                </c:pt>
                <c:pt idx="83">
                  <c:v>123.80269999999999</c:v>
                </c:pt>
                <c:pt idx="84">
                  <c:v>125.5234</c:v>
                </c:pt>
                <c:pt idx="85">
                  <c:v>125.38160000000002</c:v>
                </c:pt>
                <c:pt idx="86">
                  <c:v>127.44420000000004</c:v>
                </c:pt>
                <c:pt idx="87">
                  <c:v>127.27200000000001</c:v>
                </c:pt>
                <c:pt idx="88">
                  <c:v>127.6144</c:v>
                </c:pt>
                <c:pt idx="89">
                  <c:v>128.0017</c:v>
                </c:pt>
                <c:pt idx="90">
                  <c:v>125.19420000000002</c:v>
                </c:pt>
                <c:pt idx="91">
                  <c:v>124.5265</c:v>
                </c:pt>
                <c:pt idx="92">
                  <c:v>122.44510000000002</c:v>
                </c:pt>
                <c:pt idx="93">
                  <c:v>121.12499999999999</c:v>
                </c:pt>
                <c:pt idx="94">
                  <c:v>122.66569999999999</c:v>
                </c:pt>
                <c:pt idx="95">
                  <c:v>122.20869999999999</c:v>
                </c:pt>
                <c:pt idx="96">
                  <c:v>123.1215</c:v>
                </c:pt>
                <c:pt idx="97">
                  <c:v>123.87649999999998</c:v>
                </c:pt>
                <c:pt idx="98">
                  <c:v>125.6032</c:v>
                </c:pt>
                <c:pt idx="99">
                  <c:v>123.84480000000002</c:v>
                </c:pt>
                <c:pt idx="100">
                  <c:v>126.24760000000005</c:v>
                </c:pt>
                <c:pt idx="101">
                  <c:v>122.9328</c:v>
                </c:pt>
                <c:pt idx="102">
                  <c:v>122.569</c:v>
                </c:pt>
                <c:pt idx="103">
                  <c:v>122.8212</c:v>
                </c:pt>
                <c:pt idx="104">
                  <c:v>124.07859999999998</c:v>
                </c:pt>
                <c:pt idx="105">
                  <c:v>125.17179999999998</c:v>
                </c:pt>
                <c:pt idx="106">
                  <c:v>125.27370000000001</c:v>
                </c:pt>
                <c:pt idx="107">
                  <c:v>125.167</c:v>
                </c:pt>
                <c:pt idx="108">
                  <c:v>127.3792</c:v>
                </c:pt>
                <c:pt idx="109">
                  <c:v>125.96790000000003</c:v>
                </c:pt>
                <c:pt idx="110">
                  <c:v>125.624</c:v>
                </c:pt>
                <c:pt idx="111">
                  <c:v>126.28270000000001</c:v>
                </c:pt>
                <c:pt idx="112">
                  <c:v>126.1473</c:v>
                </c:pt>
                <c:pt idx="113">
                  <c:v>124.8647</c:v>
                </c:pt>
                <c:pt idx="114">
                  <c:v>125.88420000000002</c:v>
                </c:pt>
                <c:pt idx="115">
                  <c:v>126.18499999999999</c:v>
                </c:pt>
                <c:pt idx="116">
                  <c:v>126.38120000000002</c:v>
                </c:pt>
                <c:pt idx="117">
                  <c:v>126.1164</c:v>
                </c:pt>
                <c:pt idx="118">
                  <c:v>121.5986</c:v>
                </c:pt>
                <c:pt idx="119">
                  <c:v>122.2221</c:v>
                </c:pt>
                <c:pt idx="120">
                  <c:v>125.42449999999999</c:v>
                </c:pt>
                <c:pt idx="121">
                  <c:v>124.3117</c:v>
                </c:pt>
                <c:pt idx="122">
                  <c:v>123.78230000000001</c:v>
                </c:pt>
                <c:pt idx="123">
                  <c:v>122.57629999999999</c:v>
                </c:pt>
                <c:pt idx="124">
                  <c:v>125.99630000000002</c:v>
                </c:pt>
                <c:pt idx="125">
                  <c:v>124.5711</c:v>
                </c:pt>
                <c:pt idx="126">
                  <c:v>125.29750000000003</c:v>
                </c:pt>
                <c:pt idx="127">
                  <c:v>125.95820000000002</c:v>
                </c:pt>
                <c:pt idx="128">
                  <c:v>124.60339999999998</c:v>
                </c:pt>
                <c:pt idx="129">
                  <c:v>125.84350000000002</c:v>
                </c:pt>
                <c:pt idx="130">
                  <c:v>120.84829999999999</c:v>
                </c:pt>
                <c:pt idx="131">
                  <c:v>121.4308</c:v>
                </c:pt>
                <c:pt idx="132">
                  <c:v>121.8107</c:v>
                </c:pt>
                <c:pt idx="133" formatCode="0.00">
                  <c:v>127.9624</c:v>
                </c:pt>
                <c:pt idx="134" formatCode="0.00">
                  <c:v>126.8956</c:v>
                </c:pt>
                <c:pt idx="135" formatCode="0.00">
                  <c:v>124.526</c:v>
                </c:pt>
                <c:pt idx="136" formatCode="0.00">
                  <c:v>124.11499999999999</c:v>
                </c:pt>
                <c:pt idx="137" formatCode="0.00">
                  <c:v>123.9854</c:v>
                </c:pt>
                <c:pt idx="138" formatCode="0.00">
                  <c:v>123.831</c:v>
                </c:pt>
                <c:pt idx="139" formatCode="0.00">
                  <c:v>122.3481</c:v>
                </c:pt>
                <c:pt idx="140" formatCode="0.00">
                  <c:v>121.94889999999999</c:v>
                </c:pt>
              </c:numCache>
            </c:numRef>
          </c:xVal>
          <c:yVal>
            <c:numRef>
              <c:f>Graphs!$Q$2:$Q$142</c:f>
              <c:numCache>
                <c:formatCode>General</c:formatCode>
                <c:ptCount val="141"/>
                <c:pt idx="0">
                  <c:v>1.0690199999999999</c:v>
                </c:pt>
                <c:pt idx="1">
                  <c:v>1.153327</c:v>
                </c:pt>
                <c:pt idx="2">
                  <c:v>1.2140289999999998</c:v>
                </c:pt>
                <c:pt idx="3">
                  <c:v>1.0589029999999999</c:v>
                </c:pt>
                <c:pt idx="4">
                  <c:v>0.85993699999999973</c:v>
                </c:pt>
                <c:pt idx="5">
                  <c:v>1.1162319999999999</c:v>
                </c:pt>
                <c:pt idx="6">
                  <c:v>0.99482899999999996</c:v>
                </c:pt>
                <c:pt idx="7">
                  <c:v>0.96110600000000002</c:v>
                </c:pt>
                <c:pt idx="8">
                  <c:v>1.079137</c:v>
                </c:pt>
                <c:pt idx="9">
                  <c:v>1.2376349999999996</c:v>
                </c:pt>
                <c:pt idx="10">
                  <c:v>0.91052199999999983</c:v>
                </c:pt>
                <c:pt idx="11">
                  <c:v>1.136466</c:v>
                </c:pt>
                <c:pt idx="12">
                  <c:v>1.0993709999999999</c:v>
                </c:pt>
                <c:pt idx="13">
                  <c:v>0.85319199999999995</c:v>
                </c:pt>
                <c:pt idx="14">
                  <c:v>0.89366000000000001</c:v>
                </c:pt>
                <c:pt idx="15">
                  <c:v>1.02518</c:v>
                </c:pt>
                <c:pt idx="16">
                  <c:v>1.0116909999999995</c:v>
                </c:pt>
                <c:pt idx="17">
                  <c:v>1.048786</c:v>
                </c:pt>
                <c:pt idx="18">
                  <c:v>1.0757639999999995</c:v>
                </c:pt>
                <c:pt idx="19">
                  <c:v>1.0690199999999999</c:v>
                </c:pt>
                <c:pt idx="20">
                  <c:v>1.008318</c:v>
                </c:pt>
                <c:pt idx="21">
                  <c:v>0.92401100000000003</c:v>
                </c:pt>
                <c:pt idx="22">
                  <c:v>0.90040500000000001</c:v>
                </c:pt>
                <c:pt idx="23">
                  <c:v>0.91052199999999983</c:v>
                </c:pt>
                <c:pt idx="24">
                  <c:v>0.97122299999999973</c:v>
                </c:pt>
                <c:pt idx="25">
                  <c:v>0.86330899999999999</c:v>
                </c:pt>
                <c:pt idx="26">
                  <c:v>1.0017539999999998</c:v>
                </c:pt>
                <c:pt idx="27">
                  <c:v>0.93075500000000022</c:v>
                </c:pt>
                <c:pt idx="28">
                  <c:v>0.9375</c:v>
                </c:pt>
                <c:pt idx="29">
                  <c:v>0.83633100000000005</c:v>
                </c:pt>
                <c:pt idx="30">
                  <c:v>1.0319239999999994</c:v>
                </c:pt>
                <c:pt idx="31">
                  <c:v>0.76214000000000026</c:v>
                </c:pt>
                <c:pt idx="32">
                  <c:v>0.89703199999999983</c:v>
                </c:pt>
                <c:pt idx="33">
                  <c:v>0.89028799999999975</c:v>
                </c:pt>
                <c:pt idx="34">
                  <c:v>1.0285519999999999</c:v>
                </c:pt>
                <c:pt idx="35">
                  <c:v>0.80935299999999977</c:v>
                </c:pt>
                <c:pt idx="36">
                  <c:v>0.88354299999999975</c:v>
                </c:pt>
                <c:pt idx="37">
                  <c:v>1.0150629999999998</c:v>
                </c:pt>
                <c:pt idx="38">
                  <c:v>1.008318</c:v>
                </c:pt>
                <c:pt idx="39">
                  <c:v>1.0352969999999995</c:v>
                </c:pt>
                <c:pt idx="40">
                  <c:v>0.95773399999999997</c:v>
                </c:pt>
                <c:pt idx="41">
                  <c:v>1.31857</c:v>
                </c:pt>
                <c:pt idx="42">
                  <c:v>0.90040500000000001</c:v>
                </c:pt>
                <c:pt idx="43">
                  <c:v>1.352293</c:v>
                </c:pt>
                <c:pt idx="44">
                  <c:v>1.065647</c:v>
                </c:pt>
                <c:pt idx="45">
                  <c:v>0.96785100000000024</c:v>
                </c:pt>
                <c:pt idx="46">
                  <c:v>1.3792720000000001</c:v>
                </c:pt>
                <c:pt idx="47">
                  <c:v>0.85319199999999995</c:v>
                </c:pt>
                <c:pt idx="48">
                  <c:v>0.95098899999999997</c:v>
                </c:pt>
                <c:pt idx="49">
                  <c:v>1.1330939999999998</c:v>
                </c:pt>
                <c:pt idx="50">
                  <c:v>1.0116909999999995</c:v>
                </c:pt>
                <c:pt idx="51">
                  <c:v>0.86668199999999995</c:v>
                </c:pt>
                <c:pt idx="52">
                  <c:v>0.75539600000000018</c:v>
                </c:pt>
                <c:pt idx="53">
                  <c:v>1.2072839999999998</c:v>
                </c:pt>
                <c:pt idx="54">
                  <c:v>0.83970299999999998</c:v>
                </c:pt>
                <c:pt idx="55">
                  <c:v>0.83970299999999998</c:v>
                </c:pt>
                <c:pt idx="56">
                  <c:v>0.87342600000000004</c:v>
                </c:pt>
                <c:pt idx="57">
                  <c:v>0.91389399999999998</c:v>
                </c:pt>
                <c:pt idx="58">
                  <c:v>0.87342600000000004</c:v>
                </c:pt>
                <c:pt idx="59">
                  <c:v>0.97796799999999973</c:v>
                </c:pt>
                <c:pt idx="60">
                  <c:v>0.97796799999999973</c:v>
                </c:pt>
                <c:pt idx="61">
                  <c:v>1.072392</c:v>
                </c:pt>
                <c:pt idx="62">
                  <c:v>1.0690199999999999</c:v>
                </c:pt>
                <c:pt idx="63">
                  <c:v>0.87343599999999999</c:v>
                </c:pt>
                <c:pt idx="64">
                  <c:v>0.86330899999999999</c:v>
                </c:pt>
                <c:pt idx="65">
                  <c:v>0.86307599999999995</c:v>
                </c:pt>
                <c:pt idx="66">
                  <c:v>0.90377700000000005</c:v>
                </c:pt>
                <c:pt idx="67">
                  <c:v>0.94087200000000004</c:v>
                </c:pt>
                <c:pt idx="68">
                  <c:v>0.82284200000000018</c:v>
                </c:pt>
                <c:pt idx="69">
                  <c:v>0.77225699999999997</c:v>
                </c:pt>
                <c:pt idx="70">
                  <c:v>0.80598000000000003</c:v>
                </c:pt>
                <c:pt idx="71">
                  <c:v>0.77225699999999997</c:v>
                </c:pt>
                <c:pt idx="72">
                  <c:v>0.83295900000000023</c:v>
                </c:pt>
                <c:pt idx="73">
                  <c:v>0.70818300000000001</c:v>
                </c:pt>
                <c:pt idx="74">
                  <c:v>0.83970299999999998</c:v>
                </c:pt>
                <c:pt idx="75">
                  <c:v>1.0386689999999998</c:v>
                </c:pt>
                <c:pt idx="76">
                  <c:v>0.92401100000000003</c:v>
                </c:pt>
                <c:pt idx="77">
                  <c:v>0.92063799999999996</c:v>
                </c:pt>
                <c:pt idx="78">
                  <c:v>0.94424500000000022</c:v>
                </c:pt>
                <c:pt idx="79">
                  <c:v>0.90741899999999975</c:v>
                </c:pt>
                <c:pt idx="80">
                  <c:v>1.0959979999999998</c:v>
                </c:pt>
                <c:pt idx="81">
                  <c:v>0.70481099999999997</c:v>
                </c:pt>
                <c:pt idx="82">
                  <c:v>0.98808499999999977</c:v>
                </c:pt>
                <c:pt idx="83">
                  <c:v>1.0386689999999998</c:v>
                </c:pt>
                <c:pt idx="84">
                  <c:v>0.99482899999999996</c:v>
                </c:pt>
                <c:pt idx="85">
                  <c:v>0.85319199999999995</c:v>
                </c:pt>
                <c:pt idx="86">
                  <c:v>0.92063799999999996</c:v>
                </c:pt>
                <c:pt idx="87">
                  <c:v>0.97122299999999973</c:v>
                </c:pt>
                <c:pt idx="88">
                  <c:v>0.88354299999999975</c:v>
                </c:pt>
                <c:pt idx="89">
                  <c:v>0.95773399999999997</c:v>
                </c:pt>
                <c:pt idx="90">
                  <c:v>0.9914569999999997</c:v>
                </c:pt>
                <c:pt idx="91">
                  <c:v>0.9814299999999998</c:v>
                </c:pt>
                <c:pt idx="92">
                  <c:v>1.1196039999999998</c:v>
                </c:pt>
                <c:pt idx="93">
                  <c:v>1.2308899999999998</c:v>
                </c:pt>
                <c:pt idx="94">
                  <c:v>1.153327</c:v>
                </c:pt>
                <c:pt idx="95">
                  <c:v>0.9375</c:v>
                </c:pt>
                <c:pt idx="96">
                  <c:v>1.1701890000000001</c:v>
                </c:pt>
                <c:pt idx="97">
                  <c:v>1.0352969999999995</c:v>
                </c:pt>
                <c:pt idx="98">
                  <c:v>1.1634439999999999</c:v>
                </c:pt>
                <c:pt idx="99">
                  <c:v>0.94424500000000022</c:v>
                </c:pt>
                <c:pt idx="100">
                  <c:v>1.1398379999999999</c:v>
                </c:pt>
                <c:pt idx="101">
                  <c:v>1.0116909999999995</c:v>
                </c:pt>
                <c:pt idx="102">
                  <c:v>1.0622750000000001</c:v>
                </c:pt>
                <c:pt idx="103">
                  <c:v>1.0622750000000001</c:v>
                </c:pt>
                <c:pt idx="104">
                  <c:v>0.93412799999999996</c:v>
                </c:pt>
                <c:pt idx="105">
                  <c:v>1.1499550000000001</c:v>
                </c:pt>
                <c:pt idx="106">
                  <c:v>1.018435</c:v>
                </c:pt>
                <c:pt idx="107">
                  <c:v>0.99482899999999996</c:v>
                </c:pt>
                <c:pt idx="108">
                  <c:v>0.90040500000000001</c:v>
                </c:pt>
                <c:pt idx="109">
                  <c:v>0.97459499999999999</c:v>
                </c:pt>
                <c:pt idx="110">
                  <c:v>1.0621580000000004</c:v>
                </c:pt>
                <c:pt idx="111">
                  <c:v>1.008318</c:v>
                </c:pt>
                <c:pt idx="112">
                  <c:v>0.9914569999999997</c:v>
                </c:pt>
                <c:pt idx="113">
                  <c:v>1.0352969999999995</c:v>
                </c:pt>
                <c:pt idx="114">
                  <c:v>1.065647</c:v>
                </c:pt>
                <c:pt idx="115">
                  <c:v>1.6490560000000001</c:v>
                </c:pt>
                <c:pt idx="116">
                  <c:v>1.272073</c:v>
                </c:pt>
                <c:pt idx="117">
                  <c:v>1.6187050000000001</c:v>
                </c:pt>
                <c:pt idx="118">
                  <c:v>1.0116909999999995</c:v>
                </c:pt>
                <c:pt idx="119">
                  <c:v>1.0319239999999994</c:v>
                </c:pt>
                <c:pt idx="120">
                  <c:v>1.0386689999999998</c:v>
                </c:pt>
                <c:pt idx="121">
                  <c:v>0.96110600000000002</c:v>
                </c:pt>
                <c:pt idx="122">
                  <c:v>1.0926259999999999</c:v>
                </c:pt>
                <c:pt idx="123">
                  <c:v>0.88691500000000001</c:v>
                </c:pt>
                <c:pt idx="124">
                  <c:v>0.92738299999999962</c:v>
                </c:pt>
                <c:pt idx="125">
                  <c:v>0.85993699999999973</c:v>
                </c:pt>
                <c:pt idx="126">
                  <c:v>0.97122299999999973</c:v>
                </c:pt>
                <c:pt idx="127">
                  <c:v>1.4163669999999995</c:v>
                </c:pt>
                <c:pt idx="128">
                  <c:v>0.98471199999999981</c:v>
                </c:pt>
                <c:pt idx="129">
                  <c:v>1.0757639999999995</c:v>
                </c:pt>
                <c:pt idx="130">
                  <c:v>0.98808499999999977</c:v>
                </c:pt>
                <c:pt idx="131">
                  <c:v>0.92738299999999962</c:v>
                </c:pt>
                <c:pt idx="132">
                  <c:v>1.102743</c:v>
                </c:pt>
                <c:pt idx="133">
                  <c:v>1.5109709999999998</c:v>
                </c:pt>
                <c:pt idx="134">
                  <c:v>1.0319239999999994</c:v>
                </c:pt>
                <c:pt idx="135">
                  <c:v>1.2949639999999998</c:v>
                </c:pt>
                <c:pt idx="136">
                  <c:v>0.80598000000000003</c:v>
                </c:pt>
                <c:pt idx="137">
                  <c:v>0.88354299999999975</c:v>
                </c:pt>
                <c:pt idx="138">
                  <c:v>1.1330939999999998</c:v>
                </c:pt>
                <c:pt idx="139">
                  <c:v>0.86330899999999999</c:v>
                </c:pt>
                <c:pt idx="140">
                  <c:v>0.83970299999999998</c:v>
                </c:pt>
              </c:numCache>
            </c:numRef>
          </c:yVal>
        </c:ser>
        <c:axId val="56222464"/>
        <c:axId val="56224384"/>
      </c:scatterChart>
      <c:valAx>
        <c:axId val="56222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Background Noise (dB</a:t>
                </a:r>
                <a:r>
                  <a:rPr lang="en-US" baseline="0"/>
                  <a:t> re 1 microPa)</a:t>
                </a:r>
              </a:p>
            </c:rich>
          </c:tx>
        </c:title>
        <c:numFmt formatCode="General" sourceLinked="1"/>
        <c:majorTickMark val="none"/>
        <c:tickLblPos val="nextTo"/>
        <c:crossAx val="56224384"/>
        <c:crosses val="autoZero"/>
        <c:crossBetween val="midCat"/>
      </c:valAx>
      <c:valAx>
        <c:axId val="56224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Call Duration (secs)</a:t>
                </a:r>
              </a:p>
            </c:rich>
          </c:tx>
        </c:title>
        <c:numFmt formatCode="General" sourceLinked="1"/>
        <c:majorTickMark val="none"/>
        <c:tickLblPos val="nextTo"/>
        <c:crossAx val="5622246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Fundamental Frequency vs. Background Noise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6942475940507432E-2"/>
                  <c:y val="0.22453703703703717"/>
                </c:manualLayout>
              </c:layout>
              <c:numFmt formatCode="General" sourceLinked="0"/>
            </c:trendlineLbl>
          </c:trendline>
          <c:xVal>
            <c:numRef>
              <c:f>Graphs!$R$2:$R$142</c:f>
              <c:numCache>
                <c:formatCode>General</c:formatCode>
                <c:ptCount val="141"/>
                <c:pt idx="0">
                  <c:v>122.70020000000002</c:v>
                </c:pt>
                <c:pt idx="1">
                  <c:v>125.58229999999999</c:v>
                </c:pt>
                <c:pt idx="2">
                  <c:v>126.9569</c:v>
                </c:pt>
                <c:pt idx="3">
                  <c:v>127.40410000000003</c:v>
                </c:pt>
                <c:pt idx="4">
                  <c:v>126.30629999999999</c:v>
                </c:pt>
                <c:pt idx="5">
                  <c:v>128.29949999999999</c:v>
                </c:pt>
                <c:pt idx="6">
                  <c:v>125.61060000000002</c:v>
                </c:pt>
                <c:pt idx="7">
                  <c:v>126.1934</c:v>
                </c:pt>
                <c:pt idx="8">
                  <c:v>126.4278</c:v>
                </c:pt>
                <c:pt idx="9">
                  <c:v>128.21359999999993</c:v>
                </c:pt>
                <c:pt idx="10">
                  <c:v>127.94790000000003</c:v>
                </c:pt>
                <c:pt idx="11">
                  <c:v>124.1948</c:v>
                </c:pt>
                <c:pt idx="12">
                  <c:v>124.91610000000003</c:v>
                </c:pt>
                <c:pt idx="13">
                  <c:v>125.164</c:v>
                </c:pt>
                <c:pt idx="14">
                  <c:v>123.96410000000003</c:v>
                </c:pt>
                <c:pt idx="15">
                  <c:v>124.19970000000001</c:v>
                </c:pt>
                <c:pt idx="16">
                  <c:v>121.34910000000002</c:v>
                </c:pt>
                <c:pt idx="17">
                  <c:v>125.63269999999999</c:v>
                </c:pt>
                <c:pt idx="18">
                  <c:v>122.7347</c:v>
                </c:pt>
                <c:pt idx="19">
                  <c:v>123.63890000000001</c:v>
                </c:pt>
                <c:pt idx="20">
                  <c:v>119.4513</c:v>
                </c:pt>
                <c:pt idx="21">
                  <c:v>124.56950000000002</c:v>
                </c:pt>
                <c:pt idx="22">
                  <c:v>120.4209</c:v>
                </c:pt>
                <c:pt idx="23">
                  <c:v>124.4093</c:v>
                </c:pt>
                <c:pt idx="24">
                  <c:v>124.3347</c:v>
                </c:pt>
                <c:pt idx="25">
                  <c:v>124.14409999999999</c:v>
                </c:pt>
                <c:pt idx="26">
                  <c:v>124.2364</c:v>
                </c:pt>
                <c:pt idx="27">
                  <c:v>124.53440000000002</c:v>
                </c:pt>
                <c:pt idx="28">
                  <c:v>125.46730000000002</c:v>
                </c:pt>
                <c:pt idx="29">
                  <c:v>124.23750000000003</c:v>
                </c:pt>
                <c:pt idx="30">
                  <c:v>125.43259999999999</c:v>
                </c:pt>
                <c:pt idx="31">
                  <c:v>125.6212</c:v>
                </c:pt>
                <c:pt idx="32">
                  <c:v>125.3848</c:v>
                </c:pt>
                <c:pt idx="33">
                  <c:v>125.5033</c:v>
                </c:pt>
                <c:pt idx="34">
                  <c:v>125.3194</c:v>
                </c:pt>
                <c:pt idx="35">
                  <c:v>126.95269999999999</c:v>
                </c:pt>
                <c:pt idx="36">
                  <c:v>126.50369999999999</c:v>
                </c:pt>
                <c:pt idx="37">
                  <c:v>126.399</c:v>
                </c:pt>
                <c:pt idx="38">
                  <c:v>120.0831</c:v>
                </c:pt>
                <c:pt idx="39">
                  <c:v>119.72229999999999</c:v>
                </c:pt>
                <c:pt idx="40">
                  <c:v>120.8468</c:v>
                </c:pt>
                <c:pt idx="41">
                  <c:v>119.3732</c:v>
                </c:pt>
                <c:pt idx="42">
                  <c:v>119.1345</c:v>
                </c:pt>
                <c:pt idx="43">
                  <c:v>118.6198</c:v>
                </c:pt>
                <c:pt idx="44">
                  <c:v>120.5107</c:v>
                </c:pt>
                <c:pt idx="45">
                  <c:v>118.1631</c:v>
                </c:pt>
                <c:pt idx="46">
                  <c:v>119.6536</c:v>
                </c:pt>
                <c:pt idx="47">
                  <c:v>118.8986</c:v>
                </c:pt>
                <c:pt idx="48">
                  <c:v>124.7638</c:v>
                </c:pt>
                <c:pt idx="49">
                  <c:v>123.23920000000003</c:v>
                </c:pt>
                <c:pt idx="50">
                  <c:v>124.604</c:v>
                </c:pt>
                <c:pt idx="51">
                  <c:v>122.5437</c:v>
                </c:pt>
                <c:pt idx="52">
                  <c:v>129.3776</c:v>
                </c:pt>
                <c:pt idx="53">
                  <c:v>122.242</c:v>
                </c:pt>
                <c:pt idx="54" formatCode="0.00">
                  <c:v>130.86520000000004</c:v>
                </c:pt>
                <c:pt idx="55" formatCode="0.00">
                  <c:v>121.0628</c:v>
                </c:pt>
                <c:pt idx="56" formatCode="0.00">
                  <c:v>120.67669999999998</c:v>
                </c:pt>
                <c:pt idx="57" formatCode="0.00">
                  <c:v>120.0543</c:v>
                </c:pt>
                <c:pt idx="58" formatCode="0.00">
                  <c:v>120.1511</c:v>
                </c:pt>
                <c:pt idx="59" formatCode="0.00">
                  <c:v>130.71859999999998</c:v>
                </c:pt>
                <c:pt idx="60" formatCode="0.00">
                  <c:v>131.0026</c:v>
                </c:pt>
                <c:pt idx="61" formatCode="0.00">
                  <c:v>129.26359999999994</c:v>
                </c:pt>
                <c:pt idx="62" formatCode="0.00">
                  <c:v>130.08740000000006</c:v>
                </c:pt>
                <c:pt idx="63" formatCode="0.00">
                  <c:v>125.69</c:v>
                </c:pt>
                <c:pt idx="64" formatCode="0.00">
                  <c:v>125.7621</c:v>
                </c:pt>
                <c:pt idx="65" formatCode="0.00">
                  <c:v>126.2564</c:v>
                </c:pt>
                <c:pt idx="66" formatCode="0.00">
                  <c:v>127.01420000000003</c:v>
                </c:pt>
                <c:pt idx="67" formatCode="0.00">
                  <c:v>128.02830000000006</c:v>
                </c:pt>
                <c:pt idx="68" formatCode="0.00">
                  <c:v>122.8601</c:v>
                </c:pt>
                <c:pt idx="69" formatCode="0.00">
                  <c:v>124.15869999999998</c:v>
                </c:pt>
                <c:pt idx="70" formatCode="0.00">
                  <c:v>125.72499999999999</c:v>
                </c:pt>
                <c:pt idx="71" formatCode="0.00">
                  <c:v>123.25700000000002</c:v>
                </c:pt>
                <c:pt idx="72" formatCode="0.00">
                  <c:v>127.46190000000003</c:v>
                </c:pt>
                <c:pt idx="73" formatCode="0.00">
                  <c:v>127.48139999999999</c:v>
                </c:pt>
                <c:pt idx="74" formatCode="0.00">
                  <c:v>127.37130000000001</c:v>
                </c:pt>
                <c:pt idx="75" formatCode="0.00">
                  <c:v>127.78149999999999</c:v>
                </c:pt>
                <c:pt idx="76" formatCode="0.00">
                  <c:v>127.10129999999999</c:v>
                </c:pt>
                <c:pt idx="77" formatCode="0.00">
                  <c:v>128.71019999999999</c:v>
                </c:pt>
                <c:pt idx="78" formatCode="0.00">
                  <c:v>128.72919999999999</c:v>
                </c:pt>
                <c:pt idx="79">
                  <c:v>124.00409999999999</c:v>
                </c:pt>
                <c:pt idx="80">
                  <c:v>124.10039999999998</c:v>
                </c:pt>
                <c:pt idx="81">
                  <c:v>124.1996</c:v>
                </c:pt>
                <c:pt idx="82">
                  <c:v>125.17919999999998</c:v>
                </c:pt>
                <c:pt idx="83">
                  <c:v>123.80269999999999</c:v>
                </c:pt>
                <c:pt idx="84">
                  <c:v>125.5234</c:v>
                </c:pt>
                <c:pt idx="85">
                  <c:v>125.38160000000002</c:v>
                </c:pt>
                <c:pt idx="86">
                  <c:v>127.44420000000004</c:v>
                </c:pt>
                <c:pt idx="87">
                  <c:v>127.27200000000001</c:v>
                </c:pt>
                <c:pt idx="88">
                  <c:v>127.6144</c:v>
                </c:pt>
                <c:pt idx="89">
                  <c:v>128.0017</c:v>
                </c:pt>
                <c:pt idx="90">
                  <c:v>125.19420000000002</c:v>
                </c:pt>
                <c:pt idx="91">
                  <c:v>124.5265</c:v>
                </c:pt>
                <c:pt idx="92">
                  <c:v>122.44510000000002</c:v>
                </c:pt>
                <c:pt idx="93">
                  <c:v>121.12499999999999</c:v>
                </c:pt>
                <c:pt idx="94">
                  <c:v>122.66569999999999</c:v>
                </c:pt>
                <c:pt idx="95">
                  <c:v>122.20869999999999</c:v>
                </c:pt>
                <c:pt idx="96">
                  <c:v>123.1215</c:v>
                </c:pt>
                <c:pt idx="97">
                  <c:v>123.87649999999998</c:v>
                </c:pt>
                <c:pt idx="98">
                  <c:v>125.6032</c:v>
                </c:pt>
                <c:pt idx="99">
                  <c:v>123.84480000000002</c:v>
                </c:pt>
                <c:pt idx="100">
                  <c:v>126.24760000000005</c:v>
                </c:pt>
                <c:pt idx="101">
                  <c:v>122.9328</c:v>
                </c:pt>
                <c:pt idx="102">
                  <c:v>122.569</c:v>
                </c:pt>
                <c:pt idx="103">
                  <c:v>122.8212</c:v>
                </c:pt>
                <c:pt idx="104">
                  <c:v>124.07859999999998</c:v>
                </c:pt>
                <c:pt idx="105">
                  <c:v>125.17179999999998</c:v>
                </c:pt>
                <c:pt idx="106">
                  <c:v>125.27370000000001</c:v>
                </c:pt>
                <c:pt idx="107">
                  <c:v>125.167</c:v>
                </c:pt>
                <c:pt idx="108">
                  <c:v>127.3792</c:v>
                </c:pt>
                <c:pt idx="109">
                  <c:v>125.96790000000003</c:v>
                </c:pt>
                <c:pt idx="110">
                  <c:v>125.624</c:v>
                </c:pt>
                <c:pt idx="111">
                  <c:v>126.28270000000001</c:v>
                </c:pt>
                <c:pt idx="112">
                  <c:v>126.1473</c:v>
                </c:pt>
                <c:pt idx="113">
                  <c:v>124.8647</c:v>
                </c:pt>
                <c:pt idx="114">
                  <c:v>125.88420000000002</c:v>
                </c:pt>
                <c:pt idx="115">
                  <c:v>126.18499999999999</c:v>
                </c:pt>
                <c:pt idx="116">
                  <c:v>126.38120000000002</c:v>
                </c:pt>
                <c:pt idx="117">
                  <c:v>126.1164</c:v>
                </c:pt>
                <c:pt idx="118">
                  <c:v>121.5986</c:v>
                </c:pt>
                <c:pt idx="119">
                  <c:v>122.2221</c:v>
                </c:pt>
                <c:pt idx="120">
                  <c:v>125.42449999999999</c:v>
                </c:pt>
                <c:pt idx="121">
                  <c:v>124.3117</c:v>
                </c:pt>
                <c:pt idx="122">
                  <c:v>123.78230000000001</c:v>
                </c:pt>
                <c:pt idx="123">
                  <c:v>122.57629999999999</c:v>
                </c:pt>
                <c:pt idx="124">
                  <c:v>125.99630000000002</c:v>
                </c:pt>
                <c:pt idx="125">
                  <c:v>124.5711</c:v>
                </c:pt>
                <c:pt idx="126">
                  <c:v>125.29750000000003</c:v>
                </c:pt>
                <c:pt idx="127">
                  <c:v>125.95820000000002</c:v>
                </c:pt>
                <c:pt idx="128">
                  <c:v>124.60339999999998</c:v>
                </c:pt>
                <c:pt idx="129">
                  <c:v>125.84350000000002</c:v>
                </c:pt>
                <c:pt idx="130">
                  <c:v>120.84829999999999</c:v>
                </c:pt>
                <c:pt idx="131">
                  <c:v>121.4308</c:v>
                </c:pt>
                <c:pt idx="132">
                  <c:v>121.8107</c:v>
                </c:pt>
                <c:pt idx="133" formatCode="0.00">
                  <c:v>127.9624</c:v>
                </c:pt>
                <c:pt idx="134" formatCode="0.00">
                  <c:v>126.8956</c:v>
                </c:pt>
                <c:pt idx="135" formatCode="0.00">
                  <c:v>124.526</c:v>
                </c:pt>
                <c:pt idx="136" formatCode="0.00">
                  <c:v>124.11499999999999</c:v>
                </c:pt>
                <c:pt idx="137" formatCode="0.00">
                  <c:v>123.9854</c:v>
                </c:pt>
                <c:pt idx="138" formatCode="0.00">
                  <c:v>123.831</c:v>
                </c:pt>
                <c:pt idx="139" formatCode="0.00">
                  <c:v>122.3481</c:v>
                </c:pt>
                <c:pt idx="140" formatCode="0.00">
                  <c:v>121.94889999999999</c:v>
                </c:pt>
              </c:numCache>
            </c:numRef>
          </c:xVal>
          <c:yVal>
            <c:numRef>
              <c:f>Graphs!$S$2:$S$142</c:f>
              <c:numCache>
                <c:formatCode>General</c:formatCode>
                <c:ptCount val="141"/>
                <c:pt idx="0">
                  <c:v>1281</c:v>
                </c:pt>
                <c:pt idx="1">
                  <c:v>1079</c:v>
                </c:pt>
                <c:pt idx="2">
                  <c:v>1041</c:v>
                </c:pt>
                <c:pt idx="3">
                  <c:v>1042</c:v>
                </c:pt>
                <c:pt idx="4">
                  <c:v>1092</c:v>
                </c:pt>
                <c:pt idx="5">
                  <c:v>1067</c:v>
                </c:pt>
                <c:pt idx="6">
                  <c:v>1051</c:v>
                </c:pt>
                <c:pt idx="7">
                  <c:v>1081</c:v>
                </c:pt>
                <c:pt idx="8">
                  <c:v>1081</c:v>
                </c:pt>
                <c:pt idx="9">
                  <c:v>1077</c:v>
                </c:pt>
                <c:pt idx="10">
                  <c:v>967</c:v>
                </c:pt>
                <c:pt idx="11">
                  <c:v>1070</c:v>
                </c:pt>
                <c:pt idx="12">
                  <c:v>1044</c:v>
                </c:pt>
                <c:pt idx="13">
                  <c:v>947</c:v>
                </c:pt>
                <c:pt idx="14">
                  <c:v>1118</c:v>
                </c:pt>
                <c:pt idx="15">
                  <c:v>1039</c:v>
                </c:pt>
                <c:pt idx="16">
                  <c:v>1090</c:v>
                </c:pt>
                <c:pt idx="17">
                  <c:v>974</c:v>
                </c:pt>
                <c:pt idx="18">
                  <c:v>1067</c:v>
                </c:pt>
                <c:pt idx="19">
                  <c:v>1036</c:v>
                </c:pt>
                <c:pt idx="20">
                  <c:v>1040</c:v>
                </c:pt>
                <c:pt idx="21">
                  <c:v>1113</c:v>
                </c:pt>
                <c:pt idx="22">
                  <c:v>1016</c:v>
                </c:pt>
                <c:pt idx="23">
                  <c:v>1035</c:v>
                </c:pt>
                <c:pt idx="24">
                  <c:v>1051</c:v>
                </c:pt>
                <c:pt idx="25">
                  <c:v>1081</c:v>
                </c:pt>
                <c:pt idx="26">
                  <c:v>1035</c:v>
                </c:pt>
                <c:pt idx="27">
                  <c:v>946</c:v>
                </c:pt>
                <c:pt idx="28">
                  <c:v>1064</c:v>
                </c:pt>
                <c:pt idx="29">
                  <c:v>1021</c:v>
                </c:pt>
                <c:pt idx="30">
                  <c:v>1118</c:v>
                </c:pt>
                <c:pt idx="31">
                  <c:v>1033</c:v>
                </c:pt>
                <c:pt idx="32">
                  <c:v>1084</c:v>
                </c:pt>
                <c:pt idx="33">
                  <c:v>1132</c:v>
                </c:pt>
                <c:pt idx="34">
                  <c:v>1034</c:v>
                </c:pt>
                <c:pt idx="35">
                  <c:v>1089</c:v>
                </c:pt>
                <c:pt idx="36">
                  <c:v>1077</c:v>
                </c:pt>
                <c:pt idx="37">
                  <c:v>1049</c:v>
                </c:pt>
                <c:pt idx="38">
                  <c:v>1032</c:v>
                </c:pt>
                <c:pt idx="39">
                  <c:v>1030</c:v>
                </c:pt>
                <c:pt idx="40">
                  <c:v>1048</c:v>
                </c:pt>
                <c:pt idx="41">
                  <c:v>1188</c:v>
                </c:pt>
                <c:pt idx="42">
                  <c:v>1104</c:v>
                </c:pt>
                <c:pt idx="43">
                  <c:v>956</c:v>
                </c:pt>
                <c:pt idx="44">
                  <c:v>1159</c:v>
                </c:pt>
                <c:pt idx="45">
                  <c:v>1051</c:v>
                </c:pt>
                <c:pt idx="46">
                  <c:v>1055</c:v>
                </c:pt>
                <c:pt idx="47">
                  <c:v>1117</c:v>
                </c:pt>
                <c:pt idx="48">
                  <c:v>1020</c:v>
                </c:pt>
                <c:pt idx="49">
                  <c:v>963</c:v>
                </c:pt>
                <c:pt idx="50">
                  <c:v>1086</c:v>
                </c:pt>
                <c:pt idx="51">
                  <c:v>1044</c:v>
                </c:pt>
                <c:pt idx="52">
                  <c:v>1086</c:v>
                </c:pt>
                <c:pt idx="53">
                  <c:v>1212</c:v>
                </c:pt>
                <c:pt idx="54">
                  <c:v>1079</c:v>
                </c:pt>
                <c:pt idx="55">
                  <c:v>1067</c:v>
                </c:pt>
                <c:pt idx="56">
                  <c:v>853</c:v>
                </c:pt>
                <c:pt idx="57">
                  <c:v>1453</c:v>
                </c:pt>
                <c:pt idx="58">
                  <c:v>1062</c:v>
                </c:pt>
                <c:pt idx="59">
                  <c:v>976</c:v>
                </c:pt>
                <c:pt idx="60">
                  <c:v>977</c:v>
                </c:pt>
                <c:pt idx="61">
                  <c:v>1001</c:v>
                </c:pt>
                <c:pt idx="62">
                  <c:v>1372</c:v>
                </c:pt>
                <c:pt idx="63">
                  <c:v>1013</c:v>
                </c:pt>
                <c:pt idx="64">
                  <c:v>1143</c:v>
                </c:pt>
                <c:pt idx="65">
                  <c:v>1096</c:v>
                </c:pt>
                <c:pt idx="66">
                  <c:v>1061</c:v>
                </c:pt>
                <c:pt idx="67">
                  <c:v>1338</c:v>
                </c:pt>
                <c:pt idx="68">
                  <c:v>1069</c:v>
                </c:pt>
                <c:pt idx="69">
                  <c:v>1068</c:v>
                </c:pt>
                <c:pt idx="70">
                  <c:v>1005</c:v>
                </c:pt>
                <c:pt idx="71">
                  <c:v>1082</c:v>
                </c:pt>
                <c:pt idx="72">
                  <c:v>981</c:v>
                </c:pt>
                <c:pt idx="73">
                  <c:v>1066</c:v>
                </c:pt>
                <c:pt idx="74">
                  <c:v>1071</c:v>
                </c:pt>
                <c:pt idx="75">
                  <c:v>983</c:v>
                </c:pt>
                <c:pt idx="76">
                  <c:v>1086</c:v>
                </c:pt>
                <c:pt idx="77">
                  <c:v>1088</c:v>
                </c:pt>
                <c:pt idx="78">
                  <c:v>1014</c:v>
                </c:pt>
                <c:pt idx="79">
                  <c:v>1108</c:v>
                </c:pt>
                <c:pt idx="80">
                  <c:v>1042</c:v>
                </c:pt>
                <c:pt idx="81">
                  <c:v>1075</c:v>
                </c:pt>
                <c:pt idx="82">
                  <c:v>1095</c:v>
                </c:pt>
                <c:pt idx="83">
                  <c:v>1054</c:v>
                </c:pt>
                <c:pt idx="84">
                  <c:v>1044</c:v>
                </c:pt>
                <c:pt idx="85">
                  <c:v>1101</c:v>
                </c:pt>
                <c:pt idx="86">
                  <c:v>980</c:v>
                </c:pt>
                <c:pt idx="87">
                  <c:v>1079</c:v>
                </c:pt>
                <c:pt idx="88">
                  <c:v>1182</c:v>
                </c:pt>
                <c:pt idx="89">
                  <c:v>1077</c:v>
                </c:pt>
                <c:pt idx="90">
                  <c:v>1118</c:v>
                </c:pt>
                <c:pt idx="91">
                  <c:v>990</c:v>
                </c:pt>
                <c:pt idx="92">
                  <c:v>1053</c:v>
                </c:pt>
                <c:pt idx="93">
                  <c:v>1004</c:v>
                </c:pt>
                <c:pt idx="94">
                  <c:v>948</c:v>
                </c:pt>
                <c:pt idx="95">
                  <c:v>1029</c:v>
                </c:pt>
                <c:pt idx="96">
                  <c:v>1050</c:v>
                </c:pt>
                <c:pt idx="97">
                  <c:v>1042</c:v>
                </c:pt>
                <c:pt idx="98">
                  <c:v>1032</c:v>
                </c:pt>
                <c:pt idx="99">
                  <c:v>1081</c:v>
                </c:pt>
                <c:pt idx="100">
                  <c:v>1067</c:v>
                </c:pt>
                <c:pt idx="101">
                  <c:v>1067</c:v>
                </c:pt>
                <c:pt idx="102">
                  <c:v>1044</c:v>
                </c:pt>
                <c:pt idx="103">
                  <c:v>1067</c:v>
                </c:pt>
                <c:pt idx="104">
                  <c:v>1052</c:v>
                </c:pt>
                <c:pt idx="105">
                  <c:v>950</c:v>
                </c:pt>
                <c:pt idx="106">
                  <c:v>1294</c:v>
                </c:pt>
                <c:pt idx="107">
                  <c:v>1076</c:v>
                </c:pt>
                <c:pt idx="108">
                  <c:v>1098</c:v>
                </c:pt>
                <c:pt idx="109">
                  <c:v>1047</c:v>
                </c:pt>
                <c:pt idx="110">
                  <c:v>1121</c:v>
                </c:pt>
                <c:pt idx="111">
                  <c:v>983</c:v>
                </c:pt>
                <c:pt idx="112">
                  <c:v>861</c:v>
                </c:pt>
                <c:pt idx="113">
                  <c:v>1099</c:v>
                </c:pt>
                <c:pt idx="114">
                  <c:v>1009</c:v>
                </c:pt>
                <c:pt idx="115">
                  <c:v>1030</c:v>
                </c:pt>
                <c:pt idx="116">
                  <c:v>1048</c:v>
                </c:pt>
                <c:pt idx="117">
                  <c:v>1203</c:v>
                </c:pt>
                <c:pt idx="118">
                  <c:v>1045</c:v>
                </c:pt>
                <c:pt idx="119">
                  <c:v>1153</c:v>
                </c:pt>
                <c:pt idx="120">
                  <c:v>1088</c:v>
                </c:pt>
                <c:pt idx="121">
                  <c:v>1024</c:v>
                </c:pt>
                <c:pt idx="122">
                  <c:v>1050</c:v>
                </c:pt>
                <c:pt idx="123">
                  <c:v>1119</c:v>
                </c:pt>
                <c:pt idx="124">
                  <c:v>994</c:v>
                </c:pt>
                <c:pt idx="125">
                  <c:v>572</c:v>
                </c:pt>
                <c:pt idx="126">
                  <c:v>1034</c:v>
                </c:pt>
                <c:pt idx="127">
                  <c:v>1129</c:v>
                </c:pt>
                <c:pt idx="128">
                  <c:v>869</c:v>
                </c:pt>
                <c:pt idx="129">
                  <c:v>1019</c:v>
                </c:pt>
                <c:pt idx="130">
                  <c:v>1042</c:v>
                </c:pt>
                <c:pt idx="131">
                  <c:v>1125</c:v>
                </c:pt>
                <c:pt idx="132">
                  <c:v>982</c:v>
                </c:pt>
                <c:pt idx="133">
                  <c:v>1117</c:v>
                </c:pt>
                <c:pt idx="134">
                  <c:v>1102</c:v>
                </c:pt>
                <c:pt idx="135">
                  <c:v>922</c:v>
                </c:pt>
                <c:pt idx="136">
                  <c:v>1446</c:v>
                </c:pt>
                <c:pt idx="137">
                  <c:v>1119</c:v>
                </c:pt>
                <c:pt idx="138">
                  <c:v>1038</c:v>
                </c:pt>
                <c:pt idx="139">
                  <c:v>848</c:v>
                </c:pt>
                <c:pt idx="140">
                  <c:v>1141</c:v>
                </c:pt>
              </c:numCache>
            </c:numRef>
          </c:yVal>
        </c:ser>
        <c:axId val="56519680"/>
        <c:axId val="56525952"/>
      </c:scatterChart>
      <c:valAx>
        <c:axId val="56519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Background Noise (dB re 1 microPa)</a:t>
                </a:r>
              </a:p>
            </c:rich>
          </c:tx>
        </c:title>
        <c:numFmt formatCode="General" sourceLinked="1"/>
        <c:majorTickMark val="none"/>
        <c:tickLblPos val="nextTo"/>
        <c:crossAx val="56525952"/>
        <c:crosses val="autoZero"/>
        <c:crossBetween val="midCat"/>
      </c:valAx>
      <c:valAx>
        <c:axId val="56525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Fundamental Frequency (Hz)</a:t>
                </a:r>
              </a:p>
            </c:rich>
          </c:tx>
        </c:title>
        <c:numFmt formatCode="General" sourceLinked="1"/>
        <c:majorTickMark val="none"/>
        <c:tickLblPos val="nextTo"/>
        <c:crossAx val="56519680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Power Ratio vs. Background Noise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0039085739282584"/>
                  <c:y val="0.35171041119860047"/>
                </c:manualLayout>
              </c:layout>
              <c:numFmt formatCode="General" sourceLinked="0"/>
            </c:trendlineLbl>
          </c:trendline>
          <c:xVal>
            <c:numRef>
              <c:f>Graphs!$T$2:$T$142</c:f>
              <c:numCache>
                <c:formatCode>General</c:formatCode>
                <c:ptCount val="141"/>
                <c:pt idx="0">
                  <c:v>122.70020000000002</c:v>
                </c:pt>
                <c:pt idx="1">
                  <c:v>125.58229999999999</c:v>
                </c:pt>
                <c:pt idx="2">
                  <c:v>126.9569</c:v>
                </c:pt>
                <c:pt idx="3">
                  <c:v>127.40410000000003</c:v>
                </c:pt>
                <c:pt idx="4">
                  <c:v>126.30629999999999</c:v>
                </c:pt>
                <c:pt idx="5">
                  <c:v>128.29949999999999</c:v>
                </c:pt>
                <c:pt idx="6">
                  <c:v>125.61060000000002</c:v>
                </c:pt>
                <c:pt idx="7">
                  <c:v>126.1934</c:v>
                </c:pt>
                <c:pt idx="8">
                  <c:v>126.4278</c:v>
                </c:pt>
                <c:pt idx="9">
                  <c:v>128.21359999999993</c:v>
                </c:pt>
                <c:pt idx="10">
                  <c:v>127.94790000000003</c:v>
                </c:pt>
                <c:pt idx="11">
                  <c:v>124.1948</c:v>
                </c:pt>
                <c:pt idx="12">
                  <c:v>124.91610000000003</c:v>
                </c:pt>
                <c:pt idx="13">
                  <c:v>125.164</c:v>
                </c:pt>
                <c:pt idx="14">
                  <c:v>123.96410000000003</c:v>
                </c:pt>
                <c:pt idx="15">
                  <c:v>124.19970000000001</c:v>
                </c:pt>
                <c:pt idx="16">
                  <c:v>121.34910000000002</c:v>
                </c:pt>
                <c:pt idx="17">
                  <c:v>125.63269999999999</c:v>
                </c:pt>
                <c:pt idx="18">
                  <c:v>122.7347</c:v>
                </c:pt>
                <c:pt idx="19">
                  <c:v>123.63890000000001</c:v>
                </c:pt>
                <c:pt idx="20">
                  <c:v>119.4513</c:v>
                </c:pt>
                <c:pt idx="21">
                  <c:v>124.56950000000002</c:v>
                </c:pt>
                <c:pt idx="22">
                  <c:v>120.4209</c:v>
                </c:pt>
                <c:pt idx="23">
                  <c:v>124.4093</c:v>
                </c:pt>
                <c:pt idx="24">
                  <c:v>124.3347</c:v>
                </c:pt>
                <c:pt idx="25">
                  <c:v>124.14409999999999</c:v>
                </c:pt>
                <c:pt idx="26">
                  <c:v>124.2364</c:v>
                </c:pt>
                <c:pt idx="27">
                  <c:v>124.53440000000002</c:v>
                </c:pt>
                <c:pt idx="28">
                  <c:v>125.46730000000002</c:v>
                </c:pt>
                <c:pt idx="29">
                  <c:v>124.23750000000003</c:v>
                </c:pt>
                <c:pt idx="30">
                  <c:v>125.43259999999999</c:v>
                </c:pt>
                <c:pt idx="31">
                  <c:v>125.6212</c:v>
                </c:pt>
                <c:pt idx="32">
                  <c:v>125.3848</c:v>
                </c:pt>
                <c:pt idx="33">
                  <c:v>125.5033</c:v>
                </c:pt>
                <c:pt idx="34">
                  <c:v>125.3194</c:v>
                </c:pt>
                <c:pt idx="35">
                  <c:v>126.95269999999999</c:v>
                </c:pt>
                <c:pt idx="36">
                  <c:v>126.50369999999999</c:v>
                </c:pt>
                <c:pt idx="37">
                  <c:v>126.399</c:v>
                </c:pt>
                <c:pt idx="38">
                  <c:v>120.0831</c:v>
                </c:pt>
                <c:pt idx="39">
                  <c:v>119.72229999999999</c:v>
                </c:pt>
                <c:pt idx="40">
                  <c:v>120.8468</c:v>
                </c:pt>
                <c:pt idx="41">
                  <c:v>119.3732</c:v>
                </c:pt>
                <c:pt idx="42">
                  <c:v>119.1345</c:v>
                </c:pt>
                <c:pt idx="43">
                  <c:v>118.6198</c:v>
                </c:pt>
                <c:pt idx="44">
                  <c:v>120.5107</c:v>
                </c:pt>
                <c:pt idx="45">
                  <c:v>118.1631</c:v>
                </c:pt>
                <c:pt idx="46">
                  <c:v>119.6536</c:v>
                </c:pt>
                <c:pt idx="47">
                  <c:v>118.8986</c:v>
                </c:pt>
                <c:pt idx="48">
                  <c:v>124.7638</c:v>
                </c:pt>
                <c:pt idx="49">
                  <c:v>123.23920000000003</c:v>
                </c:pt>
                <c:pt idx="50">
                  <c:v>124.604</c:v>
                </c:pt>
                <c:pt idx="51">
                  <c:v>122.5437</c:v>
                </c:pt>
                <c:pt idx="52">
                  <c:v>129.3776</c:v>
                </c:pt>
                <c:pt idx="53">
                  <c:v>122.242</c:v>
                </c:pt>
                <c:pt idx="54" formatCode="0.00">
                  <c:v>130.86520000000004</c:v>
                </c:pt>
                <c:pt idx="55" formatCode="0.00">
                  <c:v>121.0628</c:v>
                </c:pt>
                <c:pt idx="56" formatCode="0.00">
                  <c:v>120.67669999999998</c:v>
                </c:pt>
                <c:pt idx="57" formatCode="0.00">
                  <c:v>120.0543</c:v>
                </c:pt>
                <c:pt idx="58" formatCode="0.00">
                  <c:v>120.1511</c:v>
                </c:pt>
                <c:pt idx="59" formatCode="0.00">
                  <c:v>130.71859999999998</c:v>
                </c:pt>
                <c:pt idx="60" formatCode="0.00">
                  <c:v>131.0026</c:v>
                </c:pt>
                <c:pt idx="61" formatCode="0.00">
                  <c:v>129.26359999999994</c:v>
                </c:pt>
                <c:pt idx="62" formatCode="0.00">
                  <c:v>130.08740000000006</c:v>
                </c:pt>
                <c:pt idx="63" formatCode="0.00">
                  <c:v>125.69</c:v>
                </c:pt>
                <c:pt idx="64" formatCode="0.00">
                  <c:v>125.7621</c:v>
                </c:pt>
                <c:pt idx="65" formatCode="0.00">
                  <c:v>126.2564</c:v>
                </c:pt>
                <c:pt idx="66" formatCode="0.00">
                  <c:v>127.01420000000003</c:v>
                </c:pt>
                <c:pt idx="67" formatCode="0.00">
                  <c:v>128.02830000000006</c:v>
                </c:pt>
                <c:pt idx="68" formatCode="0.00">
                  <c:v>122.8601</c:v>
                </c:pt>
                <c:pt idx="69" formatCode="0.00">
                  <c:v>124.15869999999998</c:v>
                </c:pt>
                <c:pt idx="70" formatCode="0.00">
                  <c:v>125.72499999999999</c:v>
                </c:pt>
                <c:pt idx="71" formatCode="0.00">
                  <c:v>123.25700000000002</c:v>
                </c:pt>
                <c:pt idx="72" formatCode="0.00">
                  <c:v>127.46190000000003</c:v>
                </c:pt>
                <c:pt idx="73" formatCode="0.00">
                  <c:v>127.48139999999999</c:v>
                </c:pt>
                <c:pt idx="74" formatCode="0.00">
                  <c:v>127.37130000000001</c:v>
                </c:pt>
                <c:pt idx="75" formatCode="0.00">
                  <c:v>127.78149999999999</c:v>
                </c:pt>
                <c:pt idx="76" formatCode="0.00">
                  <c:v>127.10129999999999</c:v>
                </c:pt>
                <c:pt idx="77" formatCode="0.00">
                  <c:v>128.71019999999999</c:v>
                </c:pt>
                <c:pt idx="78" formatCode="0.00">
                  <c:v>128.72919999999999</c:v>
                </c:pt>
                <c:pt idx="79">
                  <c:v>124.00409999999999</c:v>
                </c:pt>
                <c:pt idx="80">
                  <c:v>124.10039999999998</c:v>
                </c:pt>
                <c:pt idx="81">
                  <c:v>124.1996</c:v>
                </c:pt>
                <c:pt idx="82">
                  <c:v>125.17919999999998</c:v>
                </c:pt>
                <c:pt idx="83">
                  <c:v>123.80269999999999</c:v>
                </c:pt>
                <c:pt idx="84">
                  <c:v>125.5234</c:v>
                </c:pt>
                <c:pt idx="85">
                  <c:v>125.38160000000002</c:v>
                </c:pt>
                <c:pt idx="86">
                  <c:v>127.44420000000004</c:v>
                </c:pt>
                <c:pt idx="87">
                  <c:v>127.27200000000001</c:v>
                </c:pt>
                <c:pt idx="88">
                  <c:v>127.6144</c:v>
                </c:pt>
                <c:pt idx="89">
                  <c:v>128.0017</c:v>
                </c:pt>
                <c:pt idx="90">
                  <c:v>125.19420000000002</c:v>
                </c:pt>
                <c:pt idx="91">
                  <c:v>124.5265</c:v>
                </c:pt>
                <c:pt idx="92">
                  <c:v>122.44510000000002</c:v>
                </c:pt>
                <c:pt idx="93">
                  <c:v>121.12499999999999</c:v>
                </c:pt>
                <c:pt idx="94">
                  <c:v>122.66569999999999</c:v>
                </c:pt>
                <c:pt idx="95">
                  <c:v>122.20869999999999</c:v>
                </c:pt>
                <c:pt idx="96">
                  <c:v>123.1215</c:v>
                </c:pt>
                <c:pt idx="97">
                  <c:v>123.87649999999998</c:v>
                </c:pt>
                <c:pt idx="98">
                  <c:v>125.6032</c:v>
                </c:pt>
                <c:pt idx="99">
                  <c:v>123.84480000000002</c:v>
                </c:pt>
                <c:pt idx="100">
                  <c:v>126.24760000000005</c:v>
                </c:pt>
                <c:pt idx="101">
                  <c:v>122.9328</c:v>
                </c:pt>
                <c:pt idx="102">
                  <c:v>122.569</c:v>
                </c:pt>
                <c:pt idx="103">
                  <c:v>122.8212</c:v>
                </c:pt>
                <c:pt idx="104">
                  <c:v>124.07859999999998</c:v>
                </c:pt>
                <c:pt idx="105">
                  <c:v>125.17179999999998</c:v>
                </c:pt>
                <c:pt idx="106">
                  <c:v>125.27370000000001</c:v>
                </c:pt>
                <c:pt idx="107">
                  <c:v>125.167</c:v>
                </c:pt>
                <c:pt idx="108">
                  <c:v>127.3792</c:v>
                </c:pt>
                <c:pt idx="109">
                  <c:v>125.96790000000003</c:v>
                </c:pt>
                <c:pt idx="110">
                  <c:v>125.624</c:v>
                </c:pt>
                <c:pt idx="111">
                  <c:v>126.28270000000001</c:v>
                </c:pt>
                <c:pt idx="112">
                  <c:v>126.1473</c:v>
                </c:pt>
                <c:pt idx="113">
                  <c:v>124.8647</c:v>
                </c:pt>
                <c:pt idx="114">
                  <c:v>125.88420000000002</c:v>
                </c:pt>
                <c:pt idx="115">
                  <c:v>126.18499999999999</c:v>
                </c:pt>
                <c:pt idx="116">
                  <c:v>126.38120000000002</c:v>
                </c:pt>
                <c:pt idx="117">
                  <c:v>126.1164</c:v>
                </c:pt>
                <c:pt idx="118">
                  <c:v>121.5986</c:v>
                </c:pt>
                <c:pt idx="119">
                  <c:v>122.2221</c:v>
                </c:pt>
                <c:pt idx="120">
                  <c:v>125.42449999999999</c:v>
                </c:pt>
                <c:pt idx="121">
                  <c:v>124.3117</c:v>
                </c:pt>
                <c:pt idx="122">
                  <c:v>123.78230000000001</c:v>
                </c:pt>
                <c:pt idx="123">
                  <c:v>122.57629999999999</c:v>
                </c:pt>
                <c:pt idx="124">
                  <c:v>125.99630000000002</c:v>
                </c:pt>
                <c:pt idx="125">
                  <c:v>124.5711</c:v>
                </c:pt>
                <c:pt idx="126">
                  <c:v>125.29750000000003</c:v>
                </c:pt>
                <c:pt idx="127">
                  <c:v>125.95820000000002</c:v>
                </c:pt>
                <c:pt idx="128">
                  <c:v>124.60339999999998</c:v>
                </c:pt>
                <c:pt idx="129">
                  <c:v>125.84350000000002</c:v>
                </c:pt>
                <c:pt idx="130">
                  <c:v>120.84829999999999</c:v>
                </c:pt>
                <c:pt idx="131">
                  <c:v>121.4308</c:v>
                </c:pt>
                <c:pt idx="132">
                  <c:v>121.8107</c:v>
                </c:pt>
                <c:pt idx="133" formatCode="0.00">
                  <c:v>127.9624</c:v>
                </c:pt>
                <c:pt idx="134" formatCode="0.00">
                  <c:v>126.8956</c:v>
                </c:pt>
                <c:pt idx="135" formatCode="0.00">
                  <c:v>124.526</c:v>
                </c:pt>
                <c:pt idx="136" formatCode="0.00">
                  <c:v>124.11499999999999</c:v>
                </c:pt>
                <c:pt idx="137" formatCode="0.00">
                  <c:v>123.9854</c:v>
                </c:pt>
                <c:pt idx="138" formatCode="0.00">
                  <c:v>123.831</c:v>
                </c:pt>
                <c:pt idx="139" formatCode="0.00">
                  <c:v>122.3481</c:v>
                </c:pt>
                <c:pt idx="140" formatCode="0.00">
                  <c:v>121.94889999999999</c:v>
                </c:pt>
              </c:numCache>
            </c:numRef>
          </c:xVal>
          <c:yVal>
            <c:numRef>
              <c:f>Graphs!$U$2:$U$142</c:f>
              <c:numCache>
                <c:formatCode>General</c:formatCode>
                <c:ptCount val="141"/>
                <c:pt idx="0">
                  <c:v>3</c:v>
                </c:pt>
                <c:pt idx="1">
                  <c:v>8</c:v>
                </c:pt>
                <c:pt idx="2">
                  <c:v>-1</c:v>
                </c:pt>
                <c:pt idx="3">
                  <c:v>4</c:v>
                </c:pt>
                <c:pt idx="4">
                  <c:v>9</c:v>
                </c:pt>
                <c:pt idx="5">
                  <c:v>7</c:v>
                </c:pt>
                <c:pt idx="6">
                  <c:v>-3</c:v>
                </c:pt>
                <c:pt idx="7">
                  <c:v>-3</c:v>
                </c:pt>
                <c:pt idx="8">
                  <c:v>4</c:v>
                </c:pt>
                <c:pt idx="9">
                  <c:v>5</c:v>
                </c:pt>
                <c:pt idx="10">
                  <c:v>-3</c:v>
                </c:pt>
                <c:pt idx="11">
                  <c:v>6</c:v>
                </c:pt>
                <c:pt idx="12">
                  <c:v>-3</c:v>
                </c:pt>
                <c:pt idx="13">
                  <c:v>0</c:v>
                </c:pt>
                <c:pt idx="14">
                  <c:v>3</c:v>
                </c:pt>
                <c:pt idx="15">
                  <c:v>-3</c:v>
                </c:pt>
                <c:pt idx="16">
                  <c:v>5</c:v>
                </c:pt>
                <c:pt idx="17">
                  <c:v>-8</c:v>
                </c:pt>
                <c:pt idx="18">
                  <c:v>-1</c:v>
                </c:pt>
                <c:pt idx="19">
                  <c:v>-5</c:v>
                </c:pt>
                <c:pt idx="20">
                  <c:v>-6</c:v>
                </c:pt>
                <c:pt idx="21">
                  <c:v>-4</c:v>
                </c:pt>
                <c:pt idx="22">
                  <c:v>2</c:v>
                </c:pt>
                <c:pt idx="23">
                  <c:v>1</c:v>
                </c:pt>
                <c:pt idx="24">
                  <c:v>3</c:v>
                </c:pt>
                <c:pt idx="25">
                  <c:v>-1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-2</c:v>
                </c:pt>
                <c:pt idx="30">
                  <c:v>-2</c:v>
                </c:pt>
                <c:pt idx="31">
                  <c:v>0</c:v>
                </c:pt>
                <c:pt idx="32">
                  <c:v>2</c:v>
                </c:pt>
                <c:pt idx="33">
                  <c:v>-2</c:v>
                </c:pt>
                <c:pt idx="34">
                  <c:v>4</c:v>
                </c:pt>
                <c:pt idx="35">
                  <c:v>4</c:v>
                </c:pt>
                <c:pt idx="36">
                  <c:v>-2</c:v>
                </c:pt>
                <c:pt idx="37">
                  <c:v>-3</c:v>
                </c:pt>
                <c:pt idx="38">
                  <c:v>-4</c:v>
                </c:pt>
                <c:pt idx="39">
                  <c:v>7</c:v>
                </c:pt>
                <c:pt idx="40">
                  <c:v>5</c:v>
                </c:pt>
                <c:pt idx="41">
                  <c:v>-3</c:v>
                </c:pt>
                <c:pt idx="42">
                  <c:v>-3</c:v>
                </c:pt>
                <c:pt idx="43">
                  <c:v>-2</c:v>
                </c:pt>
                <c:pt idx="44">
                  <c:v>-8</c:v>
                </c:pt>
                <c:pt idx="45">
                  <c:v>1</c:v>
                </c:pt>
                <c:pt idx="46">
                  <c:v>-8</c:v>
                </c:pt>
                <c:pt idx="47">
                  <c:v>-2</c:v>
                </c:pt>
                <c:pt idx="48">
                  <c:v>0</c:v>
                </c:pt>
                <c:pt idx="49">
                  <c:v>-4</c:v>
                </c:pt>
                <c:pt idx="50">
                  <c:v>-6</c:v>
                </c:pt>
                <c:pt idx="51">
                  <c:v>-6</c:v>
                </c:pt>
                <c:pt idx="52">
                  <c:v>-5</c:v>
                </c:pt>
                <c:pt idx="53">
                  <c:v>1</c:v>
                </c:pt>
                <c:pt idx="54">
                  <c:v>3</c:v>
                </c:pt>
                <c:pt idx="55">
                  <c:v>-2</c:v>
                </c:pt>
                <c:pt idx="56">
                  <c:v>5</c:v>
                </c:pt>
                <c:pt idx="57">
                  <c:v>4</c:v>
                </c:pt>
                <c:pt idx="58">
                  <c:v>1</c:v>
                </c:pt>
                <c:pt idx="59">
                  <c:v>-10</c:v>
                </c:pt>
                <c:pt idx="60">
                  <c:v>-7</c:v>
                </c:pt>
                <c:pt idx="61">
                  <c:v>-2</c:v>
                </c:pt>
                <c:pt idx="62">
                  <c:v>-14</c:v>
                </c:pt>
                <c:pt idx="63">
                  <c:v>-8</c:v>
                </c:pt>
                <c:pt idx="64">
                  <c:v>-2</c:v>
                </c:pt>
                <c:pt idx="65">
                  <c:v>-7</c:v>
                </c:pt>
                <c:pt idx="66">
                  <c:v>-6</c:v>
                </c:pt>
                <c:pt idx="67">
                  <c:v>5</c:v>
                </c:pt>
                <c:pt idx="68">
                  <c:v>13</c:v>
                </c:pt>
                <c:pt idx="69">
                  <c:v>-1</c:v>
                </c:pt>
                <c:pt idx="70">
                  <c:v>1</c:v>
                </c:pt>
                <c:pt idx="71">
                  <c:v>0</c:v>
                </c:pt>
                <c:pt idx="72">
                  <c:v>-3</c:v>
                </c:pt>
                <c:pt idx="73">
                  <c:v>1</c:v>
                </c:pt>
                <c:pt idx="74">
                  <c:v>2</c:v>
                </c:pt>
                <c:pt idx="75">
                  <c:v>-3</c:v>
                </c:pt>
                <c:pt idx="76">
                  <c:v>-1</c:v>
                </c:pt>
                <c:pt idx="77">
                  <c:v>6</c:v>
                </c:pt>
                <c:pt idx="78">
                  <c:v>-12</c:v>
                </c:pt>
                <c:pt idx="79">
                  <c:v>1</c:v>
                </c:pt>
                <c:pt idx="80">
                  <c:v>6</c:v>
                </c:pt>
                <c:pt idx="81">
                  <c:v>-4</c:v>
                </c:pt>
                <c:pt idx="82">
                  <c:v>3</c:v>
                </c:pt>
                <c:pt idx="83">
                  <c:v>-4</c:v>
                </c:pt>
                <c:pt idx="84">
                  <c:v>-1</c:v>
                </c:pt>
                <c:pt idx="85">
                  <c:v>10</c:v>
                </c:pt>
                <c:pt idx="86">
                  <c:v>4</c:v>
                </c:pt>
                <c:pt idx="87">
                  <c:v>0</c:v>
                </c:pt>
                <c:pt idx="88">
                  <c:v>5</c:v>
                </c:pt>
                <c:pt idx="89">
                  <c:v>-4</c:v>
                </c:pt>
                <c:pt idx="90">
                  <c:v>9</c:v>
                </c:pt>
                <c:pt idx="91">
                  <c:v>3</c:v>
                </c:pt>
                <c:pt idx="92">
                  <c:v>6</c:v>
                </c:pt>
                <c:pt idx="93">
                  <c:v>1</c:v>
                </c:pt>
                <c:pt idx="94">
                  <c:v>-2</c:v>
                </c:pt>
                <c:pt idx="95">
                  <c:v>7</c:v>
                </c:pt>
                <c:pt idx="96">
                  <c:v>3</c:v>
                </c:pt>
                <c:pt idx="97">
                  <c:v>8</c:v>
                </c:pt>
                <c:pt idx="98">
                  <c:v>-1</c:v>
                </c:pt>
                <c:pt idx="99">
                  <c:v>4</c:v>
                </c:pt>
                <c:pt idx="100">
                  <c:v>6</c:v>
                </c:pt>
                <c:pt idx="101">
                  <c:v>8</c:v>
                </c:pt>
                <c:pt idx="102">
                  <c:v>1</c:v>
                </c:pt>
                <c:pt idx="103">
                  <c:v>5</c:v>
                </c:pt>
                <c:pt idx="104">
                  <c:v>6</c:v>
                </c:pt>
                <c:pt idx="105">
                  <c:v>-1</c:v>
                </c:pt>
                <c:pt idx="106">
                  <c:v>9</c:v>
                </c:pt>
                <c:pt idx="107">
                  <c:v>2</c:v>
                </c:pt>
                <c:pt idx="108">
                  <c:v>9</c:v>
                </c:pt>
                <c:pt idx="109">
                  <c:v>-3</c:v>
                </c:pt>
                <c:pt idx="110">
                  <c:v>0</c:v>
                </c:pt>
                <c:pt idx="111">
                  <c:v>2</c:v>
                </c:pt>
                <c:pt idx="112">
                  <c:v>12</c:v>
                </c:pt>
                <c:pt idx="113">
                  <c:v>-7</c:v>
                </c:pt>
                <c:pt idx="114">
                  <c:v>0</c:v>
                </c:pt>
                <c:pt idx="115">
                  <c:v>-3</c:v>
                </c:pt>
                <c:pt idx="116">
                  <c:v>3</c:v>
                </c:pt>
                <c:pt idx="117">
                  <c:v>5</c:v>
                </c:pt>
                <c:pt idx="118">
                  <c:v>2</c:v>
                </c:pt>
                <c:pt idx="119">
                  <c:v>-3</c:v>
                </c:pt>
                <c:pt idx="120">
                  <c:v>-4</c:v>
                </c:pt>
                <c:pt idx="121">
                  <c:v>-10</c:v>
                </c:pt>
                <c:pt idx="122">
                  <c:v>-4</c:v>
                </c:pt>
                <c:pt idx="123">
                  <c:v>8</c:v>
                </c:pt>
                <c:pt idx="124">
                  <c:v>2</c:v>
                </c:pt>
                <c:pt idx="125">
                  <c:v>2</c:v>
                </c:pt>
                <c:pt idx="126">
                  <c:v>5</c:v>
                </c:pt>
                <c:pt idx="127">
                  <c:v>-8</c:v>
                </c:pt>
                <c:pt idx="128">
                  <c:v>2</c:v>
                </c:pt>
                <c:pt idx="129">
                  <c:v>5</c:v>
                </c:pt>
                <c:pt idx="130">
                  <c:v>-9</c:v>
                </c:pt>
                <c:pt idx="131">
                  <c:v>-4</c:v>
                </c:pt>
                <c:pt idx="132">
                  <c:v>4</c:v>
                </c:pt>
                <c:pt idx="133">
                  <c:v>-16</c:v>
                </c:pt>
                <c:pt idx="134">
                  <c:v>-2</c:v>
                </c:pt>
                <c:pt idx="135">
                  <c:v>-4</c:v>
                </c:pt>
                <c:pt idx="136">
                  <c:v>2</c:v>
                </c:pt>
                <c:pt idx="137">
                  <c:v>-20</c:v>
                </c:pt>
                <c:pt idx="138">
                  <c:v>-2</c:v>
                </c:pt>
                <c:pt idx="139">
                  <c:v>1</c:v>
                </c:pt>
                <c:pt idx="140">
                  <c:v>0</c:v>
                </c:pt>
              </c:numCache>
            </c:numRef>
          </c:yVal>
        </c:ser>
        <c:axId val="56641408"/>
        <c:axId val="56647680"/>
      </c:scatterChart>
      <c:valAx>
        <c:axId val="56641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Background Noise (dB re 1 microPa)</a:t>
                </a:r>
              </a:p>
            </c:rich>
          </c:tx>
        </c:title>
        <c:numFmt formatCode="General" sourceLinked="1"/>
        <c:majorTickMark val="none"/>
        <c:tickLblPos val="nextTo"/>
        <c:crossAx val="56647680"/>
        <c:crosses val="autoZero"/>
        <c:crossBetween val="midCat"/>
      </c:valAx>
      <c:valAx>
        <c:axId val="56647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Ratio (relative dB)</a:t>
                </a:r>
              </a:p>
            </c:rich>
          </c:tx>
        </c:title>
        <c:numFmt formatCode="General" sourceLinked="1"/>
        <c:majorTickMark val="none"/>
        <c:tickLblPos val="nextTo"/>
        <c:crossAx val="56641408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7D26-A030-4F54-BDBF-1DA9F28EAC94}" type="datetimeFigureOut">
              <a:rPr lang="en-US" smtClean="0"/>
              <a:pPr/>
              <a:t>06/04/2009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F473-94AA-4A9D-972E-38425D202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091\Presentations\Hilary%20Presentation\ship%20noise.wa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091\Presentations\Hilary%20Presentation\callS1_short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Investigating the Effect of Large Vessel Noise on Southern Resident Killer Whales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Hilary 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Rollins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UC Davis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Beam Reach Marine Science and Sustainability School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hbrollins@gmail.com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Results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rgbClr val="002060"/>
                </a:solidFill>
                <a:latin typeface="Comic Sans MS" pitchFamily="66" charset="0"/>
              </a:rPr>
              <a:t>Discussion</a:t>
            </a:r>
            <a:endParaRPr lang="en-US" sz="44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Sample size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Total behavior comparison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AIS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Variation in ship noise depending on 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Alternate methods of vocal compensation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856" y="1809750"/>
            <a:ext cx="44767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Acknowledgements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Many, many thanks to...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Dr. Jason Wood, Dr. Val Veirs, Dr. Scott Veirs, Erica Beneze, Hannah McGowan, Peter Valenzuela, Matt Williams,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Captain Todd Shuster, Captain Mike Kramer, and the captains of the whale watch fleet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Any Questions?</a:t>
            </a:r>
            <a:endParaRPr lang="en-US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Introduction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Southern Resident killer whales depend on communication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Anthropogenic noise can mask killer whale calls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Large vessels (ships) produce the majority of the background noise in Haro Strait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Large vessel noise is very consistent and very loud and concentrated in low frequencies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ship nois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Hypothesis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Whales will be forced to compensate for ship noise to maintain necessary communication and will change their acoustic behavior</a:t>
            </a:r>
          </a:p>
          <a:p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This experiment will test changes in call duration, fundamental frequency, and power ratio depending on ship absence or presence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Methods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Calibrated Labcore hydrophone array was towed and sounds were recorded on Sound Device 702s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Ship absence/presence was monitored using AIS, recorded by Ship Locator software and determined by a range of 5 NM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Behavior states, boats within .5 NM, and sea state were monitored</a:t>
            </a: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rgbClr val="002060"/>
                </a:solidFill>
                <a:latin typeface="Comic Sans MS" pitchFamily="66" charset="0"/>
              </a:rPr>
              <a:t>Methods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1066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1148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S1 calls measured for call duration, fundamental frequency, power ratio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0.5 seconds of background noise measured within 3 seconds of each call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141 calls measured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3962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allS1_shor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764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S1 Call Factors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9965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Average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Minimum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Maximum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6254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Duration (seconds)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1.00936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0. 704811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1.649056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058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Fundamental Frequency (Hz)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1061.667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572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1453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996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Power Ratio (relative dB)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0.06383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-20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itchFamily="66" charset="0"/>
                        </a:rPr>
                        <a:t>13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4400" b="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400" b="0" dirty="0" smtClean="0">
                <a:solidFill>
                  <a:srgbClr val="002060"/>
                </a:solidFill>
                <a:latin typeface="Comic Sans MS" pitchFamily="66" charset="0"/>
              </a:rPr>
              <a:t> Results</a:t>
            </a:r>
            <a:endParaRPr lang="en-US" sz="4400" b="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657600" cy="46783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Background noise varies significantly with ship absence/presence and boat count (P-value: 0.012149, 0.000394)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43400" y="1143000"/>
          <a:ext cx="43434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37338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Results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1"/>
          <a:ext cx="8305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524000">
                <a:tc>
                  <a:txBody>
                    <a:bodyPr/>
                    <a:lstStyle/>
                    <a:p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Background Noise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Boat Count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Ship Absence/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Presence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Duration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P-value=0.543694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P-value=0.566138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P-value=0.841500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Fundamental Frequency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P-value=0.948566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P-value=0.828676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P-value=0.884519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Power Ratio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P-value=0.412809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P-value=0.623204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No significance,</a:t>
                      </a:r>
                    </a:p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P-value=0.693920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Results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457</Words>
  <Application>Microsoft Office PowerPoint</Application>
  <PresentationFormat>On-screen Show (4:3)</PresentationFormat>
  <Paragraphs>97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Investigating the Effect of Large Vessel Noise on Southern Resident Killer Whales</vt:lpstr>
      <vt:lpstr>Introduction</vt:lpstr>
      <vt:lpstr>Hypothesis</vt:lpstr>
      <vt:lpstr>Methods</vt:lpstr>
      <vt:lpstr>Methods </vt:lpstr>
      <vt:lpstr>S1 Call Factors</vt:lpstr>
      <vt:lpstr>  Results</vt:lpstr>
      <vt:lpstr>Results</vt:lpstr>
      <vt:lpstr>Results</vt:lpstr>
      <vt:lpstr>Results</vt:lpstr>
      <vt:lpstr>Discussion</vt:lpstr>
      <vt:lpstr>Acknowledgements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Effect of Large Vessel Noise on Southern Resident Killer Whales</dc:title>
  <dc:creator>Hilary B. Rollins</dc:creator>
  <cp:lastModifiedBy>Hilary B. Rollins</cp:lastModifiedBy>
  <cp:revision>53</cp:revision>
  <dcterms:created xsi:type="dcterms:W3CDTF">2009-05-28T17:53:59Z</dcterms:created>
  <dcterms:modified xsi:type="dcterms:W3CDTF">2009-06-04T15:39:24Z</dcterms:modified>
</cp:coreProperties>
</file>